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8" r:id="rId2"/>
    <p:sldId id="257" r:id="rId3"/>
    <p:sldId id="276" r:id="rId4"/>
    <p:sldId id="256" r:id="rId5"/>
    <p:sldId id="258" r:id="rId6"/>
    <p:sldId id="261" r:id="rId7"/>
    <p:sldId id="277" r:id="rId8"/>
    <p:sldId id="278" r:id="rId9"/>
    <p:sldId id="270" r:id="rId10"/>
    <p:sldId id="271" r:id="rId11"/>
    <p:sldId id="279" r:id="rId12"/>
    <p:sldId id="280" r:id="rId13"/>
    <p:sldId id="262" r:id="rId14"/>
    <p:sldId id="269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EEEE91-5196-4A1A-8E78-123005FB975C}" type="datetimeFigureOut">
              <a:rPr lang="ru-RU" smtClean="0"/>
              <a:pPr/>
              <a:t>28.07.2014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631769-D392-4CCF-9E3D-029176DE74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31769-D392-4CCF-9E3D-029176DE744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kirdiy.com/media/images/u10_2013/watercolor/0193.jpg" TargetMode="External"/><Relationship Id="rId3" Type="http://schemas.openxmlformats.org/officeDocument/2006/relationships/hyperlink" Target="http://kirdiy.com/media/images/u10_2013/watercolor/0810.jpg" TargetMode="External"/><Relationship Id="rId7" Type="http://schemas.openxmlformats.org/officeDocument/2006/relationships/hyperlink" Target="http://kirdiy.com/media/images/u10_2013/watercolor/0403.jpg" TargetMode="External"/><Relationship Id="rId2" Type="http://schemas.openxmlformats.org/officeDocument/2006/relationships/hyperlink" Target="http://kirdiy.com/media/images/u10_2013/watercolor/0592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kirdiy.com/media/images/u10_2013/watercolor/0578.jpg" TargetMode="External"/><Relationship Id="rId5" Type="http://schemas.openxmlformats.org/officeDocument/2006/relationships/hyperlink" Target="http://dreamworlds.ru/uploads/posts/2012-11/1352395655_babochka-na-nosu.jpg" TargetMode="External"/><Relationship Id="rId10" Type="http://schemas.openxmlformats.org/officeDocument/2006/relationships/hyperlink" Target="http://kirdiy.com/media/images/u10_2013/watercolor/0588.jpg" TargetMode="External"/><Relationship Id="rId4" Type="http://schemas.openxmlformats.org/officeDocument/2006/relationships/hyperlink" Target="http://kirdiy.com/media/images/u10_2013/watercolor/0785.jpg" TargetMode="External"/><Relationship Id="rId9" Type="http://schemas.openxmlformats.org/officeDocument/2006/relationships/hyperlink" Target="http://kirdiy.com/media/images/u10_2013/watercolor/0171.jp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kirdiy.com/media/images/u10_2013/watercolor/0597.jpg" TargetMode="External"/><Relationship Id="rId2" Type="http://schemas.openxmlformats.org/officeDocument/2006/relationships/hyperlink" Target="http://kirdiy.com/media/images/u10_2013/watercolor/0812.jpg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dreamworlds.ru/uploads/posts/2012-11/1352395677_akvarel.jpg" TargetMode="External"/><Relationship Id="rId4" Type="http://schemas.openxmlformats.org/officeDocument/2006/relationships/hyperlink" Target="http://s001.radikal.ru/i194/1107/26/2906023b2325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dreamworlds.ru/uploads/posts/2012-11/1352395677_akvarel.jpg"/>
          <p:cNvPicPr>
            <a:picLocks noChangeAspect="1" noChangeArrowheads="1"/>
          </p:cNvPicPr>
          <p:nvPr/>
        </p:nvPicPr>
        <p:blipFill>
          <a:blip r:embed="rId2" cstate="print"/>
          <a:srcRect l="30000"/>
          <a:stretch>
            <a:fillRect/>
          </a:stretch>
        </p:blipFill>
        <p:spPr bwMode="auto">
          <a:xfrm>
            <a:off x="3143240" y="500042"/>
            <a:ext cx="3143272" cy="3020817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3" name="TextBox 2"/>
          <p:cNvSpPr txBox="1"/>
          <p:nvPr/>
        </p:nvSpPr>
        <p:spPr>
          <a:xfrm>
            <a:off x="1142976" y="3709104"/>
            <a:ext cx="707236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Правописание корней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– рос –</a:t>
            </a:r>
            <a:r>
              <a:rPr lang="ru-RU" sz="4000" b="1" dirty="0" err="1" smtClean="0">
                <a:solidFill>
                  <a:srgbClr val="C00000"/>
                </a:solidFill>
              </a:rPr>
              <a:t>раст</a:t>
            </a:r>
            <a:r>
              <a:rPr lang="ru-RU" sz="4000" b="1" dirty="0" smtClean="0">
                <a:solidFill>
                  <a:srgbClr val="C00000"/>
                </a:solidFill>
              </a:rPr>
              <a:t> -</a:t>
            </a:r>
            <a:r>
              <a:rPr lang="ru-RU" sz="4000" b="1" dirty="0" err="1" smtClean="0">
                <a:solidFill>
                  <a:srgbClr val="C00000"/>
                </a:solidFill>
              </a:rPr>
              <a:t>ращ</a:t>
            </a:r>
            <a:r>
              <a:rPr lang="ru-RU" sz="4000" b="1" dirty="0" smtClean="0">
                <a:solidFill>
                  <a:srgbClr val="C00000"/>
                </a:solidFill>
              </a:rPr>
              <a:t>-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(5 класс)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6072206"/>
            <a:ext cx="8929718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Автор: Коптяева Т.Е., </a:t>
            </a:r>
            <a:r>
              <a:rPr lang="ru-RU" sz="1600" b="1" dirty="0" smtClean="0">
                <a:solidFill>
                  <a:srgbClr val="002060"/>
                </a:solidFill>
              </a:rPr>
              <a:t>учитель</a:t>
            </a: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 русского языка и литературы </a:t>
            </a:r>
          </a:p>
          <a:p>
            <a:pPr lvl="0" algn="ctr">
              <a:spcBef>
                <a:spcPct val="20000"/>
              </a:spcBef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г. Екатеринбург</a:t>
            </a:r>
            <a:endParaRPr lang="ru-RU" sz="1400" b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3.bp.blogspot.com/-FO5HIaaiRFk/Ts-tK-gFjSI/AAAAAAAAOfs/lGq2Mr_Qzh4/s1600/05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2214" y="214314"/>
            <a:ext cx="4354100" cy="3000372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3" name="TextBox 2"/>
          <p:cNvSpPr txBox="1"/>
          <p:nvPr/>
        </p:nvSpPr>
        <p:spPr>
          <a:xfrm>
            <a:off x="4929190" y="857232"/>
            <a:ext cx="40004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solidFill>
                  <a:srgbClr val="7030A0"/>
                </a:solidFill>
              </a:rPr>
              <a:t>Подр</a:t>
            </a:r>
            <a:r>
              <a:rPr lang="ru-RU" sz="3600" b="1" dirty="0" smtClean="0">
                <a:solidFill>
                  <a:srgbClr val="7030A0"/>
                </a:solidFill>
              </a:rPr>
              <a:t>   стает мой любимый щенок Тимошка.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15074" y="857232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А</a:t>
            </a:r>
            <a:endParaRPr lang="ru-RU" sz="4000" b="1" dirty="0">
              <a:solidFill>
                <a:srgbClr val="C00000"/>
              </a:solidFill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5857884" y="3643314"/>
            <a:ext cx="1643074" cy="2214554"/>
            <a:chOff x="7215206" y="4447006"/>
            <a:chExt cx="1928794" cy="2410994"/>
          </a:xfrm>
        </p:grpSpPr>
        <p:pic>
          <p:nvPicPr>
            <p:cNvPr id="13" name="Picture 10" descr="http://landofart.ru/wp-content/uploads/2012/10/landofart.ru1_-560x560.png?9d7bd4"/>
            <p:cNvPicPr>
              <a:picLocks noChangeAspect="1" noChangeArrowheads="1"/>
            </p:cNvPicPr>
            <p:nvPr/>
          </p:nvPicPr>
          <p:blipFill>
            <a:blip r:embed="rId4" cstate="print"/>
            <a:srcRect l="3636" t="3817" r="74545" b="67557"/>
            <a:stretch>
              <a:fillRect/>
            </a:stretch>
          </p:blipFill>
          <p:spPr bwMode="auto">
            <a:xfrm>
              <a:off x="7215206" y="4447006"/>
              <a:ext cx="1928794" cy="2410994"/>
            </a:xfrm>
            <a:prstGeom prst="rect">
              <a:avLst/>
            </a:prstGeom>
            <a:noFill/>
          </p:spPr>
        </p:pic>
        <p:sp>
          <p:nvSpPr>
            <p:cNvPr id="14" name="TextBox 13"/>
            <p:cNvSpPr txBox="1"/>
            <p:nvPr/>
          </p:nvSpPr>
          <p:spPr>
            <a:xfrm>
              <a:off x="7718370" y="5458079"/>
              <a:ext cx="5000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C00000"/>
                  </a:solidFill>
                </a:rPr>
                <a:t>О</a:t>
              </a:r>
              <a:endParaRPr lang="ru-RU" sz="44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7000892" y="4714883"/>
            <a:ext cx="1714512" cy="2143141"/>
            <a:chOff x="6215074" y="642918"/>
            <a:chExt cx="1714512" cy="2143141"/>
          </a:xfrm>
        </p:grpSpPr>
        <p:pic>
          <p:nvPicPr>
            <p:cNvPr id="16" name="Picture 10" descr="http://landofart.ru/wp-content/uploads/2012/10/landofart.ru1_-560x560.png?9d7bd4"/>
            <p:cNvPicPr>
              <a:picLocks noChangeAspect="1" noChangeArrowheads="1"/>
            </p:cNvPicPr>
            <p:nvPr/>
          </p:nvPicPr>
          <p:blipFill>
            <a:blip r:embed="rId4" cstate="print"/>
            <a:srcRect l="3636" t="3817" r="74545" b="67557"/>
            <a:stretch>
              <a:fillRect/>
            </a:stretch>
          </p:blipFill>
          <p:spPr bwMode="auto">
            <a:xfrm>
              <a:off x="6215074" y="642918"/>
              <a:ext cx="1714512" cy="2143141"/>
            </a:xfrm>
            <a:prstGeom prst="rect">
              <a:avLst/>
            </a:prstGeom>
            <a:noFill/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6715140" y="1571612"/>
              <a:ext cx="5000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C00000"/>
                  </a:solidFill>
                </a:rPr>
                <a:t>А</a:t>
              </a:r>
              <a:endParaRPr lang="ru-RU" sz="44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8501090" y="6143644"/>
            <a:ext cx="500066" cy="542350"/>
          </a:xfrm>
          <a:prstGeom prst="actionButtonForwardNext">
            <a:avLst/>
          </a:prstGeom>
          <a:solidFill>
            <a:schemeClr val="bg2">
              <a:lumMod val="9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7.40741E-7 L -0.85243 0.00695 " pathEditMode="relative" rAng="0" ptsTypes="AA">
                                      <p:cBhvr>
                                        <p:cTn id="6" dur="1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6" y="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2 0.03148 L -0.99723 0.02361 " pathEditMode="relative" rAng="0" ptsTypes="AA">
                                      <p:cBhvr>
                                        <p:cTn id="8" dur="1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5" y="-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86314" y="1142984"/>
            <a:ext cx="4000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Да и сама я </a:t>
            </a:r>
          </a:p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ещё  </a:t>
            </a:r>
            <a:r>
              <a:rPr lang="ru-RU" sz="3600" b="1" dirty="0" err="1" smtClean="0">
                <a:solidFill>
                  <a:srgbClr val="7030A0"/>
                </a:solidFill>
              </a:rPr>
              <a:t>р</a:t>
            </a:r>
            <a:r>
              <a:rPr lang="ru-RU" sz="3600" b="1" dirty="0" smtClean="0">
                <a:solidFill>
                  <a:srgbClr val="7030A0"/>
                </a:solidFill>
              </a:rPr>
              <a:t>   </a:t>
            </a:r>
            <a:r>
              <a:rPr lang="ru-RU" sz="3600" b="1" dirty="0" err="1" smtClean="0">
                <a:solidFill>
                  <a:srgbClr val="7030A0"/>
                </a:solidFill>
              </a:rPr>
              <a:t>сту</a:t>
            </a:r>
            <a:r>
              <a:rPr lang="ru-RU" sz="3600" b="1" dirty="0" smtClean="0">
                <a:solidFill>
                  <a:srgbClr val="7030A0"/>
                </a:solidFill>
              </a:rPr>
              <a:t>!!!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43702" y="1643050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А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18" name="Picture 2" descr=" (550x373, 143Kb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7214" y="285728"/>
            <a:ext cx="4634852" cy="3143272"/>
          </a:xfrm>
          <a:prstGeom prst="rect">
            <a:avLst/>
          </a:prstGeom>
          <a:noFill/>
          <a:effectLst>
            <a:softEdge rad="317500"/>
          </a:effectLst>
        </p:spPr>
      </p:pic>
      <p:grpSp>
        <p:nvGrpSpPr>
          <p:cNvPr id="12" name="Группа 11"/>
          <p:cNvGrpSpPr/>
          <p:nvPr/>
        </p:nvGrpSpPr>
        <p:grpSpPr>
          <a:xfrm>
            <a:off x="5857884" y="3643314"/>
            <a:ext cx="1643074" cy="2214554"/>
            <a:chOff x="7215206" y="4447006"/>
            <a:chExt cx="1928794" cy="2410994"/>
          </a:xfrm>
        </p:grpSpPr>
        <p:pic>
          <p:nvPicPr>
            <p:cNvPr id="13" name="Picture 10" descr="http://landofart.ru/wp-content/uploads/2012/10/landofart.ru1_-560x560.png?9d7bd4"/>
            <p:cNvPicPr>
              <a:picLocks noChangeAspect="1" noChangeArrowheads="1"/>
            </p:cNvPicPr>
            <p:nvPr/>
          </p:nvPicPr>
          <p:blipFill>
            <a:blip r:embed="rId4" cstate="print"/>
            <a:srcRect l="3636" t="3817" r="74545" b="67557"/>
            <a:stretch>
              <a:fillRect/>
            </a:stretch>
          </p:blipFill>
          <p:spPr bwMode="auto">
            <a:xfrm>
              <a:off x="7215206" y="4447006"/>
              <a:ext cx="1928794" cy="2410994"/>
            </a:xfrm>
            <a:prstGeom prst="rect">
              <a:avLst/>
            </a:prstGeom>
            <a:noFill/>
          </p:spPr>
        </p:pic>
        <p:sp>
          <p:nvSpPr>
            <p:cNvPr id="14" name="TextBox 13"/>
            <p:cNvSpPr txBox="1"/>
            <p:nvPr/>
          </p:nvSpPr>
          <p:spPr>
            <a:xfrm>
              <a:off x="7718370" y="5458079"/>
              <a:ext cx="5000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C00000"/>
                  </a:solidFill>
                </a:rPr>
                <a:t>О</a:t>
              </a:r>
              <a:endParaRPr lang="ru-RU" sz="44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7000892" y="4714883"/>
            <a:ext cx="1714512" cy="2143141"/>
            <a:chOff x="6215074" y="642918"/>
            <a:chExt cx="1714512" cy="2143141"/>
          </a:xfrm>
        </p:grpSpPr>
        <p:pic>
          <p:nvPicPr>
            <p:cNvPr id="16" name="Picture 10" descr="http://landofart.ru/wp-content/uploads/2012/10/landofart.ru1_-560x560.png?9d7bd4"/>
            <p:cNvPicPr>
              <a:picLocks noChangeAspect="1" noChangeArrowheads="1"/>
            </p:cNvPicPr>
            <p:nvPr/>
          </p:nvPicPr>
          <p:blipFill>
            <a:blip r:embed="rId4" cstate="print"/>
            <a:srcRect l="3636" t="3817" r="74545" b="67557"/>
            <a:stretch>
              <a:fillRect/>
            </a:stretch>
          </p:blipFill>
          <p:spPr bwMode="auto">
            <a:xfrm>
              <a:off x="6215074" y="642918"/>
              <a:ext cx="1714512" cy="2143141"/>
            </a:xfrm>
            <a:prstGeom prst="rect">
              <a:avLst/>
            </a:prstGeom>
            <a:noFill/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6715140" y="1571612"/>
              <a:ext cx="5000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C00000"/>
                  </a:solidFill>
                </a:rPr>
                <a:t>А</a:t>
              </a:r>
              <a:endParaRPr lang="ru-RU" sz="44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8501090" y="6143644"/>
            <a:ext cx="500066" cy="542350"/>
          </a:xfrm>
          <a:prstGeom prst="actionButtonForwardNext">
            <a:avLst/>
          </a:prstGeom>
          <a:solidFill>
            <a:schemeClr val="bg2">
              <a:lumMod val="9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59259E-6 L -0.86806 0.00695 " pathEditMode="relative" rAng="0" ptsTypes="AA">
                                      <p:cBhvr>
                                        <p:cTn id="6" dur="1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4" y="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33333E-6 L -0.98941 0.03402 " pathEditMode="relative" rAng="0" ptsTypes="AA">
                                      <p:cBhvr>
                                        <p:cTn id="8" dur="1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5" y="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4348" y="928670"/>
            <a:ext cx="35004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Таких, как я, </a:t>
            </a:r>
          </a:p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называют </a:t>
            </a:r>
          </a:p>
          <a:p>
            <a:pPr algn="ctr"/>
            <a:r>
              <a:rPr lang="ru-RU" sz="3600" b="1" dirty="0" err="1" smtClean="0">
                <a:solidFill>
                  <a:srgbClr val="7030A0"/>
                </a:solidFill>
              </a:rPr>
              <a:t>подр</a:t>
            </a:r>
            <a:r>
              <a:rPr lang="ru-RU" sz="3600" b="1" dirty="0" smtClean="0">
                <a:solidFill>
                  <a:srgbClr val="7030A0"/>
                </a:solidFill>
              </a:rPr>
              <a:t>   сток.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14546" y="2006734"/>
            <a:ext cx="1428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О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18" name="Picture 10" descr="&amp;Kcy;&amp;rcy;&amp;ycy;&amp;shcy;&amp;i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429124" y="221434"/>
            <a:ext cx="4286280" cy="3136128"/>
          </a:xfrm>
          <a:prstGeom prst="rect">
            <a:avLst/>
          </a:prstGeom>
          <a:noFill/>
          <a:effectLst>
            <a:softEdge rad="127000"/>
          </a:effectLst>
        </p:spPr>
      </p:pic>
      <p:grpSp>
        <p:nvGrpSpPr>
          <p:cNvPr id="12" name="Группа 11"/>
          <p:cNvGrpSpPr/>
          <p:nvPr/>
        </p:nvGrpSpPr>
        <p:grpSpPr>
          <a:xfrm>
            <a:off x="5857884" y="3643314"/>
            <a:ext cx="1643074" cy="2214554"/>
            <a:chOff x="7215206" y="4447006"/>
            <a:chExt cx="1928794" cy="2410994"/>
          </a:xfrm>
        </p:grpSpPr>
        <p:pic>
          <p:nvPicPr>
            <p:cNvPr id="13" name="Picture 10" descr="http://landofart.ru/wp-content/uploads/2012/10/landofart.ru1_-560x560.png?9d7bd4"/>
            <p:cNvPicPr>
              <a:picLocks noChangeAspect="1" noChangeArrowheads="1"/>
            </p:cNvPicPr>
            <p:nvPr/>
          </p:nvPicPr>
          <p:blipFill>
            <a:blip r:embed="rId4" cstate="print"/>
            <a:srcRect l="3636" t="3817" r="74545" b="67557"/>
            <a:stretch>
              <a:fillRect/>
            </a:stretch>
          </p:blipFill>
          <p:spPr bwMode="auto">
            <a:xfrm>
              <a:off x="7215206" y="4447006"/>
              <a:ext cx="1928794" cy="2410994"/>
            </a:xfrm>
            <a:prstGeom prst="rect">
              <a:avLst/>
            </a:prstGeom>
            <a:noFill/>
          </p:spPr>
        </p:pic>
        <p:sp>
          <p:nvSpPr>
            <p:cNvPr id="14" name="TextBox 13"/>
            <p:cNvSpPr txBox="1"/>
            <p:nvPr/>
          </p:nvSpPr>
          <p:spPr>
            <a:xfrm>
              <a:off x="7718370" y="5458079"/>
              <a:ext cx="5000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C00000"/>
                  </a:solidFill>
                </a:rPr>
                <a:t>О</a:t>
              </a:r>
              <a:endParaRPr lang="ru-RU" sz="44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7000892" y="4714883"/>
            <a:ext cx="1714512" cy="2143141"/>
            <a:chOff x="6215074" y="642918"/>
            <a:chExt cx="1714512" cy="2143141"/>
          </a:xfrm>
        </p:grpSpPr>
        <p:pic>
          <p:nvPicPr>
            <p:cNvPr id="16" name="Picture 10" descr="http://landofart.ru/wp-content/uploads/2012/10/landofart.ru1_-560x560.png?9d7bd4"/>
            <p:cNvPicPr>
              <a:picLocks noChangeAspect="1" noChangeArrowheads="1"/>
            </p:cNvPicPr>
            <p:nvPr/>
          </p:nvPicPr>
          <p:blipFill>
            <a:blip r:embed="rId4" cstate="print"/>
            <a:srcRect l="3636" t="3817" r="74545" b="67557"/>
            <a:stretch>
              <a:fillRect/>
            </a:stretch>
          </p:blipFill>
          <p:spPr bwMode="auto">
            <a:xfrm>
              <a:off x="6215074" y="642918"/>
              <a:ext cx="1714512" cy="2143141"/>
            </a:xfrm>
            <a:prstGeom prst="rect">
              <a:avLst/>
            </a:prstGeom>
            <a:noFill/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6715140" y="1571612"/>
              <a:ext cx="5000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C00000"/>
                  </a:solidFill>
                </a:rPr>
                <a:t>А</a:t>
              </a:r>
              <a:endParaRPr lang="ru-RU" sz="44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8501090" y="6143644"/>
            <a:ext cx="500066" cy="542350"/>
          </a:xfrm>
          <a:prstGeom prst="actionButtonForwardNext">
            <a:avLst/>
          </a:prstGeom>
          <a:solidFill>
            <a:schemeClr val="bg2">
              <a:lumMod val="9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59259E-6 L -0.86025 0.00695 " pathEditMode="relative" rAng="0" ptsTypes="AA">
                                      <p:cBhvr>
                                        <p:cTn id="6" dur="1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" y="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33333E-6 L -0.95782 0.01319 " pathEditMode="relative" rAng="0" ptsTypes="AA">
                                      <p:cBhvr>
                                        <p:cTn id="8" dur="1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9" y="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picshare.ru/uploads/130131/N6Y7m4C83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28596" y="214290"/>
            <a:ext cx="2792575" cy="3839791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7" name="TextBox 6"/>
          <p:cNvSpPr txBox="1"/>
          <p:nvPr/>
        </p:nvSpPr>
        <p:spPr>
          <a:xfrm>
            <a:off x="3214678" y="357166"/>
            <a:ext cx="57150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Мама часто </a:t>
            </a:r>
            <a:r>
              <a:rPr lang="ru-RU" sz="3600" b="1" dirty="0" err="1" smtClean="0">
                <a:solidFill>
                  <a:srgbClr val="7030A0"/>
                </a:solidFill>
              </a:rPr>
              <a:t>повторятет</a:t>
            </a:r>
            <a:r>
              <a:rPr lang="ru-RU" sz="3600" b="1" dirty="0" smtClean="0">
                <a:solidFill>
                  <a:srgbClr val="7030A0"/>
                </a:solidFill>
              </a:rPr>
              <a:t>, </a:t>
            </a:r>
          </a:p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что солнце, свежий воздух, правильное питание необходимы моему </a:t>
            </a:r>
          </a:p>
          <a:p>
            <a:pPr algn="ctr"/>
            <a:r>
              <a:rPr lang="ru-RU" sz="3600" b="1" dirty="0" err="1" smtClean="0">
                <a:solidFill>
                  <a:srgbClr val="7030A0"/>
                </a:solidFill>
              </a:rPr>
              <a:t>р</a:t>
            </a:r>
            <a:r>
              <a:rPr lang="ru-RU" sz="3600" b="1" dirty="0" smtClean="0">
                <a:solidFill>
                  <a:srgbClr val="7030A0"/>
                </a:solidFill>
              </a:rPr>
              <a:t>   </a:t>
            </a:r>
            <a:r>
              <a:rPr lang="ru-RU" sz="3600" b="1" dirty="0" err="1" smtClean="0">
                <a:solidFill>
                  <a:srgbClr val="7030A0"/>
                </a:solidFill>
              </a:rPr>
              <a:t>стущему</a:t>
            </a:r>
            <a:r>
              <a:rPr lang="ru-RU" sz="3600" b="1" dirty="0" smtClean="0">
                <a:solidFill>
                  <a:srgbClr val="7030A0"/>
                </a:solidFill>
              </a:rPr>
              <a:t> организму.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29058" y="2500306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А</a:t>
            </a:r>
            <a:endParaRPr lang="ru-RU" sz="4000" b="1" dirty="0">
              <a:solidFill>
                <a:srgbClr val="C00000"/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5857884" y="3643314"/>
            <a:ext cx="1643074" cy="2214554"/>
            <a:chOff x="7215206" y="4447006"/>
            <a:chExt cx="1928794" cy="2410994"/>
          </a:xfrm>
        </p:grpSpPr>
        <p:pic>
          <p:nvPicPr>
            <p:cNvPr id="17" name="Picture 10" descr="http://landofart.ru/wp-content/uploads/2012/10/landofart.ru1_-560x560.png?9d7bd4"/>
            <p:cNvPicPr>
              <a:picLocks noChangeAspect="1" noChangeArrowheads="1"/>
            </p:cNvPicPr>
            <p:nvPr/>
          </p:nvPicPr>
          <p:blipFill>
            <a:blip r:embed="rId4" cstate="print"/>
            <a:srcRect l="3636" t="3817" r="74545" b="67557"/>
            <a:stretch>
              <a:fillRect/>
            </a:stretch>
          </p:blipFill>
          <p:spPr bwMode="auto">
            <a:xfrm>
              <a:off x="7215206" y="4447006"/>
              <a:ext cx="1928794" cy="2410994"/>
            </a:xfrm>
            <a:prstGeom prst="rect">
              <a:avLst/>
            </a:prstGeom>
            <a:noFill/>
          </p:spPr>
        </p:pic>
        <p:sp>
          <p:nvSpPr>
            <p:cNvPr id="18" name="TextBox 17"/>
            <p:cNvSpPr txBox="1"/>
            <p:nvPr/>
          </p:nvSpPr>
          <p:spPr>
            <a:xfrm>
              <a:off x="7718370" y="5458079"/>
              <a:ext cx="5000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C00000"/>
                  </a:solidFill>
                </a:rPr>
                <a:t>О</a:t>
              </a:r>
              <a:endParaRPr lang="ru-RU" sz="44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7000892" y="4714883"/>
            <a:ext cx="1714512" cy="2143141"/>
            <a:chOff x="6215074" y="642918"/>
            <a:chExt cx="1714512" cy="2143141"/>
          </a:xfrm>
        </p:grpSpPr>
        <p:pic>
          <p:nvPicPr>
            <p:cNvPr id="20" name="Picture 10" descr="http://landofart.ru/wp-content/uploads/2012/10/landofart.ru1_-560x560.png?9d7bd4"/>
            <p:cNvPicPr>
              <a:picLocks noChangeAspect="1" noChangeArrowheads="1"/>
            </p:cNvPicPr>
            <p:nvPr/>
          </p:nvPicPr>
          <p:blipFill>
            <a:blip r:embed="rId4" cstate="print"/>
            <a:srcRect l="3636" t="3817" r="74545" b="67557"/>
            <a:stretch>
              <a:fillRect/>
            </a:stretch>
          </p:blipFill>
          <p:spPr bwMode="auto">
            <a:xfrm>
              <a:off x="6215074" y="642918"/>
              <a:ext cx="1714512" cy="2143141"/>
            </a:xfrm>
            <a:prstGeom prst="rect">
              <a:avLst/>
            </a:prstGeom>
            <a:noFill/>
            <a:effectLst/>
          </p:spPr>
        </p:pic>
        <p:sp>
          <p:nvSpPr>
            <p:cNvPr id="21" name="TextBox 20"/>
            <p:cNvSpPr txBox="1"/>
            <p:nvPr/>
          </p:nvSpPr>
          <p:spPr>
            <a:xfrm>
              <a:off x="6715140" y="1571612"/>
              <a:ext cx="5000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C00000"/>
                  </a:solidFill>
                </a:rPr>
                <a:t>А</a:t>
              </a:r>
              <a:endParaRPr lang="ru-RU" sz="44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23" name="Управляющая кнопка: далее 22">
            <a:hlinkClick r:id="" action="ppaction://hlinkshowjump?jump=nextslide" highlightClick="1"/>
          </p:cNvPr>
          <p:cNvSpPr/>
          <p:nvPr/>
        </p:nvSpPr>
        <p:spPr>
          <a:xfrm>
            <a:off x="8501090" y="6143644"/>
            <a:ext cx="500066" cy="542350"/>
          </a:xfrm>
          <a:prstGeom prst="actionButtonForwardNext">
            <a:avLst/>
          </a:prstGeom>
          <a:solidFill>
            <a:schemeClr val="bg2">
              <a:lumMod val="9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59259E-6 L -0.85243 0.00695 " pathEditMode="relative" rAng="0" ptsTypes="AA">
                                      <p:cBhvr>
                                        <p:cTn id="6" dur="1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6" y="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33333E-6 L -0.97362 0.02361 " pathEditMode="relative" rAng="0" ptsTypes="AA">
                                      <p:cBhvr>
                                        <p:cTn id="8" dur="1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7" y="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Список ресурсов: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857232"/>
            <a:ext cx="7858180" cy="5786454"/>
          </a:xfrm>
        </p:spPr>
        <p:txBody>
          <a:bodyPr>
            <a:normAutofit/>
          </a:bodyPr>
          <a:lstStyle/>
          <a:p>
            <a:pPr>
              <a:buAutoNum type="arabicPeriod"/>
            </a:pPr>
            <a:r>
              <a:rPr lang="ru-RU" sz="1800" b="1" dirty="0" smtClean="0"/>
              <a:t>Виктория </a:t>
            </a:r>
            <a:r>
              <a:rPr lang="ru-RU" sz="1800" b="1" dirty="0" err="1" smtClean="0"/>
              <a:t>Кирдий</a:t>
            </a:r>
            <a:r>
              <a:rPr lang="ru-RU" sz="1800" b="1" dirty="0" smtClean="0"/>
              <a:t>. Плюшки с корицей: </a:t>
            </a:r>
            <a:r>
              <a:rPr lang="en-US" sz="1800" b="1" dirty="0" smtClean="0">
                <a:hlinkClick r:id="rId2"/>
              </a:rPr>
              <a:t>http://kirdiy.com/media/images/u10_2013/watercolor/0592.jpg</a:t>
            </a:r>
            <a:endParaRPr lang="ru-RU" sz="1800" b="1" dirty="0" smtClean="0"/>
          </a:p>
          <a:p>
            <a:pPr>
              <a:buAutoNum type="arabicPeriod"/>
            </a:pPr>
            <a:r>
              <a:rPr lang="ru-RU" sz="1800" b="1" dirty="0" smtClean="0"/>
              <a:t>Виктория </a:t>
            </a:r>
            <a:r>
              <a:rPr lang="ru-RU" sz="1800" b="1" dirty="0" err="1" smtClean="0"/>
              <a:t>Кирдий</a:t>
            </a:r>
            <a:r>
              <a:rPr lang="ru-RU" sz="1800" b="1" dirty="0" smtClean="0"/>
              <a:t>. Вино из одуванчика: </a:t>
            </a:r>
            <a:r>
              <a:rPr lang="en-US" sz="1800" b="1" dirty="0" smtClean="0">
                <a:hlinkClick r:id="rId3"/>
              </a:rPr>
              <a:t>http://kirdiy.com/media/images/u10_2013/watercolor/0810.jpg</a:t>
            </a:r>
            <a:endParaRPr lang="ru-RU" sz="1800" b="1" dirty="0" smtClean="0"/>
          </a:p>
          <a:p>
            <a:pPr>
              <a:buNone/>
            </a:pPr>
            <a:r>
              <a:rPr lang="ru-RU" sz="1800" b="1" dirty="0" smtClean="0"/>
              <a:t> 3. Виктория </a:t>
            </a:r>
            <a:r>
              <a:rPr lang="ru-RU" sz="1800" b="1" dirty="0" err="1" smtClean="0"/>
              <a:t>Кирдий</a:t>
            </a:r>
            <a:r>
              <a:rPr lang="ru-RU" sz="1800" b="1" dirty="0" smtClean="0"/>
              <a:t>. Надежда: </a:t>
            </a:r>
            <a:r>
              <a:rPr lang="en-US" sz="1800" b="1" dirty="0" smtClean="0">
                <a:hlinkClick r:id="rId4"/>
              </a:rPr>
              <a:t>http://kirdiy.com/media/images/u10_2013/watercolor/0785.jpg</a:t>
            </a:r>
            <a:endParaRPr lang="ru-RU" sz="1800" b="1" dirty="0" smtClean="0"/>
          </a:p>
          <a:p>
            <a:pPr>
              <a:buNone/>
            </a:pPr>
            <a:r>
              <a:rPr lang="ru-RU" sz="1800" b="1" dirty="0" smtClean="0"/>
              <a:t>4. </a:t>
            </a:r>
            <a:r>
              <a:rPr lang="ru-RU" sz="1800" b="1" dirty="0" err="1" smtClean="0"/>
              <a:t>В.Кирдий</a:t>
            </a:r>
            <a:r>
              <a:rPr lang="ru-RU" sz="1800" b="1" dirty="0" smtClean="0"/>
              <a:t>. Бабочка на носу: </a:t>
            </a:r>
            <a:r>
              <a:rPr lang="en-US" sz="1800" b="1" dirty="0" smtClean="0">
                <a:hlinkClick r:id="rId5"/>
              </a:rPr>
              <a:t>http://dreamworlds.ru/uploads/posts/2012-11/1352395655_babochka-na-nosu.jpg</a:t>
            </a:r>
            <a:endParaRPr lang="ru-RU" sz="1800" b="1" dirty="0" smtClean="0"/>
          </a:p>
          <a:p>
            <a:pPr>
              <a:buNone/>
            </a:pPr>
            <a:r>
              <a:rPr lang="ru-RU" sz="1800" b="1" dirty="0" smtClean="0"/>
              <a:t>5. Виктория </a:t>
            </a:r>
            <a:r>
              <a:rPr lang="ru-RU" sz="1800" b="1" dirty="0" err="1" smtClean="0"/>
              <a:t>Кирдий</a:t>
            </a:r>
            <a:r>
              <a:rPr lang="ru-RU" sz="1800" b="1" dirty="0" smtClean="0"/>
              <a:t>. Любовный роман: </a:t>
            </a:r>
            <a:r>
              <a:rPr lang="en-US" sz="1800" b="1" dirty="0" smtClean="0">
                <a:hlinkClick r:id="rId6"/>
              </a:rPr>
              <a:t>http://kirdiy.com/media/images/u10_2013/watercolor/0578.jpg</a:t>
            </a:r>
            <a:endParaRPr lang="ru-RU" sz="1800" b="1" dirty="0" smtClean="0"/>
          </a:p>
          <a:p>
            <a:pPr>
              <a:buNone/>
            </a:pPr>
            <a:r>
              <a:rPr lang="ru-RU" sz="1800" b="1" dirty="0" smtClean="0"/>
              <a:t>6. Виктория </a:t>
            </a:r>
            <a:r>
              <a:rPr lang="ru-RU" sz="1800" b="1" dirty="0" err="1" smtClean="0"/>
              <a:t>Кирдий</a:t>
            </a:r>
            <a:r>
              <a:rPr lang="ru-RU" sz="1800" b="1" dirty="0" smtClean="0"/>
              <a:t>. </a:t>
            </a:r>
            <a:r>
              <a:rPr lang="ru-RU" sz="1800" b="1" dirty="0" err="1" smtClean="0"/>
              <a:t>Одуваны</a:t>
            </a:r>
            <a:r>
              <a:rPr lang="ru-RU" sz="1800" b="1" dirty="0" smtClean="0"/>
              <a:t>: </a:t>
            </a:r>
            <a:r>
              <a:rPr lang="en-US" sz="1800" b="1" dirty="0" smtClean="0">
                <a:hlinkClick r:id="rId7"/>
              </a:rPr>
              <a:t>http://kirdiy.com/media/images/u10_2013/watercolor/0403.jpg</a:t>
            </a:r>
            <a:endParaRPr lang="ru-RU" sz="1800" b="1" dirty="0" smtClean="0"/>
          </a:p>
          <a:p>
            <a:pPr>
              <a:buNone/>
            </a:pPr>
            <a:r>
              <a:rPr lang="ru-RU" sz="1800" b="1" dirty="0" smtClean="0"/>
              <a:t>7. Виктория </a:t>
            </a:r>
            <a:r>
              <a:rPr lang="ru-RU" sz="1800" b="1" dirty="0" err="1" smtClean="0"/>
              <a:t>Кирдий</a:t>
            </a:r>
            <a:r>
              <a:rPr lang="ru-RU" sz="1800" b="1" dirty="0" smtClean="0"/>
              <a:t>. Лето: </a:t>
            </a:r>
            <a:r>
              <a:rPr lang="en-US" sz="1800" b="1" dirty="0" smtClean="0">
                <a:hlinkClick r:id="rId8"/>
              </a:rPr>
              <a:t>http://kirdiy.com/media/images/u10_2013/watercolor/0193.jpg</a:t>
            </a:r>
            <a:endParaRPr lang="ru-RU" sz="1800" b="1" dirty="0" smtClean="0"/>
          </a:p>
          <a:p>
            <a:pPr>
              <a:buNone/>
            </a:pPr>
            <a:r>
              <a:rPr lang="ru-RU" sz="1800" b="1" dirty="0" smtClean="0"/>
              <a:t>8. Виктория </a:t>
            </a:r>
            <a:r>
              <a:rPr lang="ru-RU" sz="1800" b="1" dirty="0" err="1" smtClean="0"/>
              <a:t>Кирдий</a:t>
            </a:r>
            <a:r>
              <a:rPr lang="ru-RU" sz="1800" b="1" dirty="0" smtClean="0"/>
              <a:t>. Сердечная тайна: </a:t>
            </a:r>
            <a:r>
              <a:rPr lang="en-US" sz="1800" b="1" dirty="0" smtClean="0">
                <a:hlinkClick r:id="rId9"/>
              </a:rPr>
              <a:t>http://kirdiy.com/media/images/u10_2013/watercolor/0171.jpg</a:t>
            </a:r>
            <a:endParaRPr lang="ru-RU" sz="1800" b="1" dirty="0" smtClean="0"/>
          </a:p>
          <a:p>
            <a:pPr>
              <a:buNone/>
            </a:pPr>
            <a:r>
              <a:rPr lang="ru-RU" sz="1800" b="1" dirty="0" smtClean="0"/>
              <a:t>9. Виктория </a:t>
            </a:r>
            <a:r>
              <a:rPr lang="ru-RU" sz="1800" b="1" dirty="0" err="1" smtClean="0"/>
              <a:t>Кирдий</a:t>
            </a:r>
            <a:r>
              <a:rPr lang="ru-RU" sz="1800" b="1" dirty="0" smtClean="0"/>
              <a:t>. Крыши: </a:t>
            </a:r>
            <a:r>
              <a:rPr lang="en-US" sz="1800" b="1" dirty="0" smtClean="0">
                <a:hlinkClick r:id="rId10"/>
              </a:rPr>
              <a:t>http://kirdiy.com/media/images/u10_2013/watercolor/0588.jpg</a:t>
            </a:r>
            <a:endParaRPr lang="ru-RU" sz="1800" b="1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501090" y="6143644"/>
            <a:ext cx="500066" cy="542350"/>
          </a:xfrm>
          <a:prstGeom prst="actionButtonForwardNext">
            <a:avLst/>
          </a:prstGeom>
          <a:solidFill>
            <a:schemeClr val="bg2">
              <a:lumMod val="9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214290"/>
            <a:ext cx="7772400" cy="571503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Список ресурсов</a:t>
            </a:r>
            <a:endParaRPr lang="ru-RU" sz="3600" b="1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00034" y="1071546"/>
            <a:ext cx="8001056" cy="5286412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solidFill>
                  <a:schemeClr val="tx1"/>
                </a:solidFill>
              </a:rPr>
              <a:t>10. Виктория </a:t>
            </a:r>
            <a:r>
              <a:rPr lang="ru-RU" sz="1800" b="1" dirty="0" err="1" smtClean="0">
                <a:solidFill>
                  <a:schemeClr val="tx1"/>
                </a:solidFill>
              </a:rPr>
              <a:t>Кирдий</a:t>
            </a:r>
            <a:r>
              <a:rPr lang="ru-RU" sz="1800" b="1" dirty="0" smtClean="0">
                <a:solidFill>
                  <a:schemeClr val="tx1"/>
                </a:solidFill>
              </a:rPr>
              <a:t>. Жарки: </a:t>
            </a:r>
            <a:r>
              <a:rPr lang="en-US" sz="1800" b="1" dirty="0" smtClean="0">
                <a:solidFill>
                  <a:schemeClr val="tx1"/>
                </a:solidFill>
                <a:hlinkClick r:id="rId2"/>
              </a:rPr>
              <a:t>http://kirdiy.com/media/images/u10_2013/watercolor/0812.jpg</a:t>
            </a:r>
            <a:endParaRPr lang="ru-RU" sz="1800" b="1" dirty="0" smtClean="0">
              <a:solidFill>
                <a:schemeClr val="tx1"/>
              </a:solidFill>
            </a:endParaRPr>
          </a:p>
          <a:p>
            <a:pPr algn="l"/>
            <a:r>
              <a:rPr lang="ru-RU" sz="1800" b="1" dirty="0" smtClean="0">
                <a:solidFill>
                  <a:schemeClr val="tx1"/>
                </a:solidFill>
              </a:rPr>
              <a:t>11. Виктория </a:t>
            </a:r>
            <a:r>
              <a:rPr lang="ru-RU" sz="1800" b="1" dirty="0" err="1" smtClean="0">
                <a:solidFill>
                  <a:schemeClr val="tx1"/>
                </a:solidFill>
              </a:rPr>
              <a:t>Кирдий</a:t>
            </a:r>
            <a:r>
              <a:rPr lang="ru-RU" sz="1800" b="1" dirty="0" smtClean="0">
                <a:solidFill>
                  <a:schemeClr val="tx1"/>
                </a:solidFill>
              </a:rPr>
              <a:t>. Воробьи: </a:t>
            </a:r>
            <a:r>
              <a:rPr lang="en-US" sz="1800" b="1" dirty="0" smtClean="0">
                <a:solidFill>
                  <a:schemeClr val="tx1"/>
                </a:solidFill>
                <a:hlinkClick r:id="rId3"/>
              </a:rPr>
              <a:t>http://kirdiy.com/media/images/u10_2013/watercolor/0597.jpg</a:t>
            </a:r>
            <a:endParaRPr lang="ru-RU" sz="1800" b="1" dirty="0" smtClean="0">
              <a:solidFill>
                <a:schemeClr val="tx1"/>
              </a:solidFill>
            </a:endParaRPr>
          </a:p>
          <a:p>
            <a:pPr algn="l"/>
            <a:r>
              <a:rPr lang="ru-RU" sz="1800" b="1" dirty="0" smtClean="0">
                <a:solidFill>
                  <a:schemeClr val="tx1"/>
                </a:solidFill>
              </a:rPr>
              <a:t>12. Виктория </a:t>
            </a:r>
            <a:r>
              <a:rPr lang="ru-RU" sz="1800" b="1" dirty="0" err="1" smtClean="0">
                <a:solidFill>
                  <a:schemeClr val="tx1"/>
                </a:solidFill>
              </a:rPr>
              <a:t>Кирдий</a:t>
            </a:r>
            <a:r>
              <a:rPr lang="ru-RU" sz="1800" b="1" dirty="0" smtClean="0">
                <a:solidFill>
                  <a:schemeClr val="tx1"/>
                </a:solidFill>
              </a:rPr>
              <a:t>. Поехали: </a:t>
            </a:r>
            <a:r>
              <a:rPr lang="en-US" sz="1800" b="1" dirty="0" smtClean="0">
                <a:solidFill>
                  <a:schemeClr val="tx1"/>
                </a:solidFill>
                <a:hlinkClick r:id="rId4"/>
              </a:rPr>
              <a:t>http://s001.radikal.ru/i194/1107/26/2906023b2325.jpg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13</a:t>
            </a:r>
            <a:r>
              <a:rPr lang="ru-RU" sz="1800" b="1" dirty="0" smtClean="0">
                <a:solidFill>
                  <a:schemeClr val="tx1"/>
                </a:solidFill>
              </a:rPr>
              <a:t>. Виктория </a:t>
            </a:r>
            <a:r>
              <a:rPr lang="ru-RU" sz="1800" b="1" dirty="0" err="1" smtClean="0">
                <a:solidFill>
                  <a:schemeClr val="tx1"/>
                </a:solidFill>
              </a:rPr>
              <a:t>Кирдий</a:t>
            </a:r>
            <a:r>
              <a:rPr lang="ru-RU" sz="1800" b="1" dirty="0" smtClean="0">
                <a:solidFill>
                  <a:schemeClr val="tx1"/>
                </a:solidFill>
              </a:rPr>
              <a:t>. Акварель: </a:t>
            </a:r>
            <a:r>
              <a:rPr lang="en-US" sz="1800" b="1" dirty="0" smtClean="0">
                <a:solidFill>
                  <a:schemeClr val="tx1"/>
                </a:solidFill>
                <a:hlinkClick r:id="rId5"/>
              </a:rPr>
              <a:t>http://dreamworlds.ru/uploads/posts/2012-11/1352395677_akvarel.jpg</a:t>
            </a:r>
            <a:endParaRPr lang="ru-RU" sz="1800" b="1" dirty="0" smtClean="0">
              <a:solidFill>
                <a:schemeClr val="tx1"/>
              </a:solidFill>
            </a:endParaRPr>
          </a:p>
          <a:p>
            <a:pPr algn="l"/>
            <a:endParaRPr lang="ru-RU" sz="1800" b="1" dirty="0" smtClean="0">
              <a:solidFill>
                <a:schemeClr val="tx1"/>
              </a:solidFill>
            </a:endParaRPr>
          </a:p>
          <a:p>
            <a:pPr algn="l"/>
            <a:endParaRPr lang="ru-RU" sz="1800" b="1" dirty="0" smtClean="0">
              <a:solidFill>
                <a:schemeClr val="tx1"/>
              </a:solidFill>
            </a:endParaRPr>
          </a:p>
          <a:p>
            <a:pPr algn="l"/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8501090" y="6215082"/>
            <a:ext cx="500066" cy="542350"/>
          </a:xfrm>
          <a:prstGeom prst="actionButtonHome">
            <a:avLst/>
          </a:prstGeom>
          <a:solidFill>
            <a:schemeClr val="bg2">
              <a:lumMod val="9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dreamworlds.ru/uploads/posts/2012-11/1352395884_plyushki-s-korice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70006" y="239293"/>
            <a:ext cx="2692474" cy="3904087"/>
          </a:xfrm>
          <a:prstGeom prst="rect">
            <a:avLst/>
          </a:prstGeom>
          <a:noFill/>
          <a:effectLst>
            <a:softEdge rad="127000"/>
          </a:effectLst>
        </p:spPr>
      </p:pic>
      <p:grpSp>
        <p:nvGrpSpPr>
          <p:cNvPr id="8" name="Группа 7"/>
          <p:cNvGrpSpPr/>
          <p:nvPr/>
        </p:nvGrpSpPr>
        <p:grpSpPr>
          <a:xfrm>
            <a:off x="5857884" y="3643314"/>
            <a:ext cx="1643074" cy="2214554"/>
            <a:chOff x="7215206" y="4447006"/>
            <a:chExt cx="1928794" cy="2410994"/>
          </a:xfrm>
        </p:grpSpPr>
        <p:pic>
          <p:nvPicPr>
            <p:cNvPr id="3" name="Picture 10" descr="http://landofart.ru/wp-content/uploads/2012/10/landofart.ru1_-560x560.png?9d7bd4"/>
            <p:cNvPicPr>
              <a:picLocks noChangeAspect="1" noChangeArrowheads="1"/>
            </p:cNvPicPr>
            <p:nvPr/>
          </p:nvPicPr>
          <p:blipFill>
            <a:blip r:embed="rId4" cstate="print"/>
            <a:srcRect l="3636" t="3817" r="74545" b="67557"/>
            <a:stretch>
              <a:fillRect/>
            </a:stretch>
          </p:blipFill>
          <p:spPr bwMode="auto">
            <a:xfrm>
              <a:off x="7215206" y="4447006"/>
              <a:ext cx="1928794" cy="2410994"/>
            </a:xfrm>
            <a:prstGeom prst="rect">
              <a:avLst/>
            </a:prstGeom>
            <a:noFill/>
          </p:spPr>
        </p:pic>
        <p:sp>
          <p:nvSpPr>
            <p:cNvPr id="5" name="TextBox 4"/>
            <p:cNvSpPr txBox="1"/>
            <p:nvPr/>
          </p:nvSpPr>
          <p:spPr>
            <a:xfrm>
              <a:off x="7718370" y="5458079"/>
              <a:ext cx="5000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C00000"/>
                  </a:solidFill>
                </a:rPr>
                <a:t>О</a:t>
              </a:r>
              <a:endParaRPr lang="ru-RU" sz="44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7000892" y="4714883"/>
            <a:ext cx="1714512" cy="2143141"/>
            <a:chOff x="6215074" y="642918"/>
            <a:chExt cx="1714512" cy="2143141"/>
          </a:xfrm>
        </p:grpSpPr>
        <p:pic>
          <p:nvPicPr>
            <p:cNvPr id="4" name="Picture 10" descr="http://landofart.ru/wp-content/uploads/2012/10/landofart.ru1_-560x560.png?9d7bd4"/>
            <p:cNvPicPr>
              <a:picLocks noChangeAspect="1" noChangeArrowheads="1"/>
            </p:cNvPicPr>
            <p:nvPr/>
          </p:nvPicPr>
          <p:blipFill>
            <a:blip r:embed="rId4" cstate="print"/>
            <a:srcRect l="3636" t="3817" r="74545" b="67557"/>
            <a:stretch>
              <a:fillRect/>
            </a:stretch>
          </p:blipFill>
          <p:spPr bwMode="auto">
            <a:xfrm>
              <a:off x="6215074" y="642918"/>
              <a:ext cx="1714512" cy="2143141"/>
            </a:xfrm>
            <a:prstGeom prst="rect">
              <a:avLst/>
            </a:prstGeom>
            <a:noFill/>
            <a:effectLst/>
          </p:spPr>
        </p:pic>
        <p:sp>
          <p:nvSpPr>
            <p:cNvPr id="6" name="TextBox 5"/>
            <p:cNvSpPr txBox="1"/>
            <p:nvPr/>
          </p:nvSpPr>
          <p:spPr>
            <a:xfrm>
              <a:off x="6715140" y="1571612"/>
              <a:ext cx="5000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C00000"/>
                  </a:solidFill>
                </a:rPr>
                <a:t>А</a:t>
              </a:r>
              <a:endParaRPr lang="ru-RU" sz="44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571868" y="1571612"/>
            <a:ext cx="5143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Я заметила, что все вокруг меня </a:t>
            </a:r>
            <a:r>
              <a:rPr lang="ru-RU" sz="3600" b="1" dirty="0" err="1" smtClean="0">
                <a:solidFill>
                  <a:srgbClr val="7030A0"/>
                </a:solidFill>
              </a:rPr>
              <a:t>р</a:t>
            </a:r>
            <a:r>
              <a:rPr lang="ru-RU" sz="3600" b="1" dirty="0" smtClean="0">
                <a:solidFill>
                  <a:srgbClr val="7030A0"/>
                </a:solidFill>
              </a:rPr>
              <a:t>   </a:t>
            </a:r>
            <a:r>
              <a:rPr lang="ru-RU" sz="3600" b="1" dirty="0" err="1" smtClean="0">
                <a:solidFill>
                  <a:srgbClr val="7030A0"/>
                </a:solidFill>
              </a:rPr>
              <a:t>стет</a:t>
            </a:r>
            <a:r>
              <a:rPr lang="ru-RU" sz="3600" b="1" dirty="0" smtClean="0">
                <a:solidFill>
                  <a:srgbClr val="7030A0"/>
                </a:solidFill>
              </a:rPr>
              <a:t>: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58016" y="2071678"/>
            <a:ext cx="71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А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01090" y="6143644"/>
            <a:ext cx="500066" cy="542350"/>
          </a:xfrm>
          <a:prstGeom prst="actionButtonForwardNext">
            <a:avLst/>
          </a:prstGeom>
          <a:solidFill>
            <a:schemeClr val="bg2">
              <a:lumMod val="9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47 0.02824 L -0.98542 0.03009 " pathEditMode="relative" rAng="0" ptsTypes="AA">
                                      <p:cBhvr>
                                        <p:cTn id="6" dur="1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9" y="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6 0.04468 L -0.83351 0.03426 " pathEditMode="relative" rAng="0" ptsTypes="AA">
                                      <p:cBhvr>
                                        <p:cTn id="8" dur="1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4" y="-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00562" y="1103170"/>
            <a:ext cx="44291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хрупкий зеленый </a:t>
            </a:r>
          </a:p>
          <a:p>
            <a:pPr algn="ctr"/>
            <a:r>
              <a:rPr lang="ru-RU" sz="3600" b="1" dirty="0" err="1" smtClean="0">
                <a:solidFill>
                  <a:srgbClr val="7030A0"/>
                </a:solidFill>
              </a:rPr>
              <a:t>р</a:t>
            </a:r>
            <a:r>
              <a:rPr lang="ru-RU" sz="3600" b="1" dirty="0" smtClean="0">
                <a:solidFill>
                  <a:srgbClr val="7030A0"/>
                </a:solidFill>
              </a:rPr>
              <a:t>   сточек </a:t>
            </a:r>
          </a:p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на моем окне,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11" name="Picture 2" descr="http://img0.liveinternet.ru/images/attach/c/8/99/611/99611614_08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51295" y="186149"/>
            <a:ext cx="4092143" cy="3385727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12" name="TextBox 11"/>
          <p:cNvSpPr txBox="1"/>
          <p:nvPr/>
        </p:nvSpPr>
        <p:spPr>
          <a:xfrm>
            <a:off x="5929322" y="1643050"/>
            <a:ext cx="1428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О</a:t>
            </a:r>
            <a:endParaRPr lang="ru-RU" sz="4000" b="1" dirty="0">
              <a:solidFill>
                <a:srgbClr val="C00000"/>
              </a:solidFill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5857884" y="3643314"/>
            <a:ext cx="1643074" cy="2214554"/>
            <a:chOff x="7215206" y="4447006"/>
            <a:chExt cx="1928794" cy="2410994"/>
          </a:xfrm>
        </p:grpSpPr>
        <p:pic>
          <p:nvPicPr>
            <p:cNvPr id="15" name="Picture 10" descr="http://landofart.ru/wp-content/uploads/2012/10/landofart.ru1_-560x560.png?9d7bd4"/>
            <p:cNvPicPr>
              <a:picLocks noChangeAspect="1" noChangeArrowheads="1"/>
            </p:cNvPicPr>
            <p:nvPr/>
          </p:nvPicPr>
          <p:blipFill>
            <a:blip r:embed="rId4" cstate="print"/>
            <a:srcRect l="3636" t="3817" r="74545" b="67557"/>
            <a:stretch>
              <a:fillRect/>
            </a:stretch>
          </p:blipFill>
          <p:spPr bwMode="auto">
            <a:xfrm>
              <a:off x="7215206" y="4447006"/>
              <a:ext cx="1928794" cy="2410994"/>
            </a:xfrm>
            <a:prstGeom prst="rect">
              <a:avLst/>
            </a:prstGeom>
            <a:noFill/>
          </p:spPr>
        </p:pic>
        <p:sp>
          <p:nvSpPr>
            <p:cNvPr id="16" name="TextBox 15"/>
            <p:cNvSpPr txBox="1"/>
            <p:nvPr/>
          </p:nvSpPr>
          <p:spPr>
            <a:xfrm>
              <a:off x="7718370" y="5458079"/>
              <a:ext cx="5000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C00000"/>
                  </a:solidFill>
                </a:rPr>
                <a:t>О</a:t>
              </a:r>
              <a:endParaRPr lang="ru-RU" sz="44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7000892" y="4714883"/>
            <a:ext cx="1714512" cy="2143141"/>
            <a:chOff x="6215074" y="642918"/>
            <a:chExt cx="1714512" cy="2143141"/>
          </a:xfrm>
        </p:grpSpPr>
        <p:pic>
          <p:nvPicPr>
            <p:cNvPr id="18" name="Picture 10" descr="http://landofart.ru/wp-content/uploads/2012/10/landofart.ru1_-560x560.png?9d7bd4"/>
            <p:cNvPicPr>
              <a:picLocks noChangeAspect="1" noChangeArrowheads="1"/>
            </p:cNvPicPr>
            <p:nvPr/>
          </p:nvPicPr>
          <p:blipFill>
            <a:blip r:embed="rId4" cstate="print"/>
            <a:srcRect l="3636" t="3817" r="74545" b="67557"/>
            <a:stretch>
              <a:fillRect/>
            </a:stretch>
          </p:blipFill>
          <p:spPr bwMode="auto">
            <a:xfrm>
              <a:off x="6215074" y="642918"/>
              <a:ext cx="1714512" cy="2143141"/>
            </a:xfrm>
            <a:prstGeom prst="rect">
              <a:avLst/>
            </a:prstGeom>
            <a:noFill/>
            <a:effectLst/>
          </p:spPr>
        </p:pic>
        <p:sp>
          <p:nvSpPr>
            <p:cNvPr id="19" name="TextBox 18"/>
            <p:cNvSpPr txBox="1"/>
            <p:nvPr/>
          </p:nvSpPr>
          <p:spPr>
            <a:xfrm>
              <a:off x="6715140" y="1571612"/>
              <a:ext cx="5000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C00000"/>
                  </a:solidFill>
                </a:rPr>
                <a:t>А</a:t>
              </a:r>
              <a:endParaRPr lang="ru-RU" sz="44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8501090" y="6143644"/>
            <a:ext cx="500066" cy="542350"/>
          </a:xfrm>
          <a:prstGeom prst="actionButtonForwardNext">
            <a:avLst/>
          </a:prstGeom>
          <a:solidFill>
            <a:schemeClr val="bg2">
              <a:lumMod val="9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59259E-6 L -0.82084 -0.0037 " pathEditMode="relative" rAng="0" ptsTypes="AA">
                                      <p:cBhvr>
                                        <p:cTn id="6" dur="1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0" y="-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81481E-6 L -0.94219 -0.00787 " pathEditMode="relative" rAng="0" ptsTypes="AA">
                                      <p:cBhvr>
                                        <p:cTn id="8" dur="1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1" y="-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6" name="Picture 6" descr="http://irinazaytseva.ru/Pic/kirdij10.jpg"/>
          <p:cNvPicPr>
            <a:picLocks noChangeAspect="1" noChangeArrowheads="1"/>
          </p:cNvPicPr>
          <p:nvPr/>
        </p:nvPicPr>
        <p:blipFill>
          <a:blip r:embed="rId3" cstate="print"/>
          <a:srcRect l="27500" r="8749"/>
          <a:stretch>
            <a:fillRect/>
          </a:stretch>
        </p:blipFill>
        <p:spPr bwMode="auto">
          <a:xfrm flipH="1">
            <a:off x="642910" y="179575"/>
            <a:ext cx="2928958" cy="3606615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9" name="TextBox 8"/>
          <p:cNvSpPr txBox="1"/>
          <p:nvPr/>
        </p:nvSpPr>
        <p:spPr>
          <a:xfrm flipH="1">
            <a:off x="6572264" y="1071546"/>
            <a:ext cx="285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А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57620" y="1071546"/>
            <a:ext cx="48577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комнатные </a:t>
            </a:r>
            <a:r>
              <a:rPr lang="ru-RU" sz="3600" b="1" dirty="0" err="1" smtClean="0">
                <a:solidFill>
                  <a:srgbClr val="7030A0"/>
                </a:solidFill>
              </a:rPr>
              <a:t>р</a:t>
            </a:r>
            <a:r>
              <a:rPr lang="ru-RU" sz="3600" b="1" dirty="0" smtClean="0">
                <a:solidFill>
                  <a:srgbClr val="7030A0"/>
                </a:solidFill>
              </a:rPr>
              <a:t>   </a:t>
            </a:r>
            <a:r>
              <a:rPr lang="ru-RU" sz="3600" b="1" dirty="0" err="1" smtClean="0">
                <a:solidFill>
                  <a:srgbClr val="7030A0"/>
                </a:solidFill>
              </a:rPr>
              <a:t>стения</a:t>
            </a:r>
            <a:r>
              <a:rPr lang="ru-RU" sz="3600" b="1" dirty="0" smtClean="0">
                <a:solidFill>
                  <a:srgbClr val="7030A0"/>
                </a:solidFill>
              </a:rPr>
              <a:t>, которые обожает</a:t>
            </a:r>
          </a:p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 моя мама,</a:t>
            </a:r>
            <a:endParaRPr lang="ru-RU" sz="3600" b="1" dirty="0">
              <a:solidFill>
                <a:srgbClr val="7030A0"/>
              </a:solidFill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5857884" y="3643314"/>
            <a:ext cx="1643074" cy="2214554"/>
            <a:chOff x="7215206" y="4447006"/>
            <a:chExt cx="1928794" cy="2410994"/>
          </a:xfrm>
        </p:grpSpPr>
        <p:pic>
          <p:nvPicPr>
            <p:cNvPr id="19" name="Picture 10" descr="http://landofart.ru/wp-content/uploads/2012/10/landofart.ru1_-560x560.png?9d7bd4"/>
            <p:cNvPicPr>
              <a:picLocks noChangeAspect="1" noChangeArrowheads="1"/>
            </p:cNvPicPr>
            <p:nvPr/>
          </p:nvPicPr>
          <p:blipFill>
            <a:blip r:embed="rId4" cstate="print"/>
            <a:srcRect l="3636" t="3817" r="74545" b="67557"/>
            <a:stretch>
              <a:fillRect/>
            </a:stretch>
          </p:blipFill>
          <p:spPr bwMode="auto">
            <a:xfrm>
              <a:off x="7215206" y="4447006"/>
              <a:ext cx="1928794" cy="2410994"/>
            </a:xfrm>
            <a:prstGeom prst="rect">
              <a:avLst/>
            </a:prstGeom>
            <a:noFill/>
          </p:spPr>
        </p:pic>
        <p:sp>
          <p:nvSpPr>
            <p:cNvPr id="20" name="TextBox 19"/>
            <p:cNvSpPr txBox="1"/>
            <p:nvPr/>
          </p:nvSpPr>
          <p:spPr>
            <a:xfrm>
              <a:off x="7718370" y="5458079"/>
              <a:ext cx="5000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C00000"/>
                  </a:solidFill>
                </a:rPr>
                <a:t>О</a:t>
              </a:r>
              <a:endParaRPr lang="ru-RU" sz="44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7000892" y="4714883"/>
            <a:ext cx="1714512" cy="2143141"/>
            <a:chOff x="6215074" y="642918"/>
            <a:chExt cx="1714512" cy="2143141"/>
          </a:xfrm>
        </p:grpSpPr>
        <p:pic>
          <p:nvPicPr>
            <p:cNvPr id="22" name="Picture 10" descr="http://landofart.ru/wp-content/uploads/2012/10/landofart.ru1_-560x560.png?9d7bd4"/>
            <p:cNvPicPr>
              <a:picLocks noChangeAspect="1" noChangeArrowheads="1"/>
            </p:cNvPicPr>
            <p:nvPr/>
          </p:nvPicPr>
          <p:blipFill>
            <a:blip r:embed="rId4" cstate="print"/>
            <a:srcRect l="3636" t="3817" r="74545" b="67557"/>
            <a:stretch>
              <a:fillRect/>
            </a:stretch>
          </p:blipFill>
          <p:spPr bwMode="auto">
            <a:xfrm>
              <a:off x="6215074" y="642918"/>
              <a:ext cx="1714512" cy="2143141"/>
            </a:xfrm>
            <a:prstGeom prst="rect">
              <a:avLst/>
            </a:prstGeom>
            <a:noFill/>
            <a:effectLst/>
          </p:spPr>
        </p:pic>
        <p:sp>
          <p:nvSpPr>
            <p:cNvPr id="23" name="TextBox 22"/>
            <p:cNvSpPr txBox="1"/>
            <p:nvPr/>
          </p:nvSpPr>
          <p:spPr>
            <a:xfrm>
              <a:off x="6715140" y="1571612"/>
              <a:ext cx="5000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C00000"/>
                  </a:solidFill>
                </a:rPr>
                <a:t>А</a:t>
              </a:r>
              <a:endParaRPr lang="ru-RU" sz="44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24" name="Управляющая кнопка: далее 23">
            <a:hlinkClick r:id="" action="ppaction://hlinkshowjump?jump=nextslide" highlightClick="1"/>
          </p:cNvPr>
          <p:cNvSpPr/>
          <p:nvPr/>
        </p:nvSpPr>
        <p:spPr>
          <a:xfrm>
            <a:off x="8501090" y="6143644"/>
            <a:ext cx="500066" cy="542350"/>
          </a:xfrm>
          <a:prstGeom prst="actionButtonForwardNext">
            <a:avLst/>
          </a:prstGeom>
          <a:solidFill>
            <a:schemeClr val="bg2">
              <a:lumMod val="9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59259E-6 L -0.84445 -0.0037 " pathEditMode="relative" rAng="0" ptsTypes="AA">
                                      <p:cBhvr>
                                        <p:cTn id="6" dur="1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2" y="-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33333E-6 L -0.9658 -0.00787 " pathEditMode="relative" rAng="0" ptsTypes="AA">
                                      <p:cBhvr>
                                        <p:cTn id="8" dur="1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3" y="-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dreamworlds.ru/uploads/posts/2012-11/1352395655_babochka-na-nos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929190" y="214290"/>
            <a:ext cx="3786528" cy="2843339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3" name="TextBox 2"/>
          <p:cNvSpPr txBox="1"/>
          <p:nvPr/>
        </p:nvSpPr>
        <p:spPr>
          <a:xfrm>
            <a:off x="357158" y="500042"/>
            <a:ext cx="44291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solidFill>
                  <a:srgbClr val="7030A0"/>
                </a:solidFill>
              </a:rPr>
              <a:t>зар</a:t>
            </a:r>
            <a:r>
              <a:rPr lang="ru-RU" sz="3600" b="1" dirty="0" smtClean="0">
                <a:solidFill>
                  <a:srgbClr val="7030A0"/>
                </a:solidFill>
              </a:rPr>
              <a:t>   </a:t>
            </a:r>
            <a:r>
              <a:rPr lang="ru-RU" sz="3600" b="1" dirty="0" err="1" smtClean="0">
                <a:solidFill>
                  <a:srgbClr val="7030A0"/>
                </a:solidFill>
              </a:rPr>
              <a:t>сли</a:t>
            </a:r>
            <a:r>
              <a:rPr lang="ru-RU" sz="3600" b="1" dirty="0" smtClean="0">
                <a:solidFill>
                  <a:srgbClr val="7030A0"/>
                </a:solidFill>
              </a:rPr>
              <a:t> малины и шиповника </a:t>
            </a:r>
          </a:p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в лесу недалеко </a:t>
            </a:r>
          </a:p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от нашего сада,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flipH="1">
            <a:off x="1357289" y="500042"/>
            <a:ext cx="2914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О</a:t>
            </a:r>
            <a:endParaRPr lang="ru-RU" sz="4000" b="1" dirty="0">
              <a:solidFill>
                <a:srgbClr val="C00000"/>
              </a:solidFill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5857884" y="3643314"/>
            <a:ext cx="1643074" cy="2214554"/>
            <a:chOff x="7215206" y="4447006"/>
            <a:chExt cx="1928794" cy="2410994"/>
          </a:xfrm>
        </p:grpSpPr>
        <p:pic>
          <p:nvPicPr>
            <p:cNvPr id="13" name="Picture 10" descr="http://landofart.ru/wp-content/uploads/2012/10/landofart.ru1_-560x560.png?9d7bd4"/>
            <p:cNvPicPr>
              <a:picLocks noChangeAspect="1" noChangeArrowheads="1"/>
            </p:cNvPicPr>
            <p:nvPr/>
          </p:nvPicPr>
          <p:blipFill>
            <a:blip r:embed="rId4" cstate="print"/>
            <a:srcRect l="3636" t="3817" r="74545" b="67557"/>
            <a:stretch>
              <a:fillRect/>
            </a:stretch>
          </p:blipFill>
          <p:spPr bwMode="auto">
            <a:xfrm>
              <a:off x="7215206" y="4447006"/>
              <a:ext cx="1928794" cy="2410994"/>
            </a:xfrm>
            <a:prstGeom prst="rect">
              <a:avLst/>
            </a:prstGeom>
            <a:noFill/>
          </p:spPr>
        </p:pic>
        <p:sp>
          <p:nvSpPr>
            <p:cNvPr id="14" name="TextBox 13"/>
            <p:cNvSpPr txBox="1"/>
            <p:nvPr/>
          </p:nvSpPr>
          <p:spPr>
            <a:xfrm>
              <a:off x="7718370" y="5458079"/>
              <a:ext cx="5000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C00000"/>
                  </a:solidFill>
                </a:rPr>
                <a:t>О</a:t>
              </a:r>
              <a:endParaRPr lang="ru-RU" sz="44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7000892" y="4714883"/>
            <a:ext cx="1714512" cy="2143141"/>
            <a:chOff x="6215074" y="642918"/>
            <a:chExt cx="1714512" cy="2143141"/>
          </a:xfrm>
        </p:grpSpPr>
        <p:pic>
          <p:nvPicPr>
            <p:cNvPr id="16" name="Picture 10" descr="http://landofart.ru/wp-content/uploads/2012/10/landofart.ru1_-560x560.png?9d7bd4"/>
            <p:cNvPicPr>
              <a:picLocks noChangeAspect="1" noChangeArrowheads="1"/>
            </p:cNvPicPr>
            <p:nvPr/>
          </p:nvPicPr>
          <p:blipFill>
            <a:blip r:embed="rId4" cstate="print"/>
            <a:srcRect l="3636" t="3817" r="74545" b="67557"/>
            <a:stretch>
              <a:fillRect/>
            </a:stretch>
          </p:blipFill>
          <p:spPr bwMode="auto">
            <a:xfrm>
              <a:off x="6215074" y="642918"/>
              <a:ext cx="1714512" cy="2143141"/>
            </a:xfrm>
            <a:prstGeom prst="rect">
              <a:avLst/>
            </a:prstGeom>
            <a:noFill/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6715140" y="1571612"/>
              <a:ext cx="5000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C00000"/>
                  </a:solidFill>
                </a:rPr>
                <a:t>А</a:t>
              </a:r>
              <a:endParaRPr lang="ru-RU" sz="44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8501090" y="6143644"/>
            <a:ext cx="500066" cy="542350"/>
          </a:xfrm>
          <a:prstGeom prst="actionButtonForwardNext">
            <a:avLst/>
          </a:prstGeom>
          <a:solidFill>
            <a:schemeClr val="bg2">
              <a:lumMod val="9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59259E-6 L -0.83664 -0.0037 " pathEditMode="relative" rAng="0" ptsTypes="AA">
                                      <p:cBhvr>
                                        <p:cTn id="6" dur="1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8" y="-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33333E-6 L -0.9658 0.00254 " pathEditMode="relative" rAng="0" ptsTypes="AA">
                                      <p:cBhvr>
                                        <p:cTn id="8" dur="1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3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dreamworlds.ru/uploads/posts/2012-11/1352395805_kompanony.jpeg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4309697" y="214314"/>
            <a:ext cx="4405707" cy="307181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3" name="TextBox 2"/>
          <p:cNvSpPr txBox="1"/>
          <p:nvPr/>
        </p:nvSpPr>
        <p:spPr>
          <a:xfrm>
            <a:off x="214282" y="928670"/>
            <a:ext cx="43577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solidFill>
                  <a:srgbClr val="7030A0"/>
                </a:solidFill>
              </a:rPr>
              <a:t>водор</a:t>
            </a:r>
            <a:r>
              <a:rPr lang="ru-RU" sz="3600" b="1" dirty="0" smtClean="0">
                <a:solidFill>
                  <a:srgbClr val="7030A0"/>
                </a:solidFill>
              </a:rPr>
              <a:t>   </a:t>
            </a:r>
            <a:r>
              <a:rPr lang="ru-RU" sz="3600" b="1" dirty="0" err="1" smtClean="0">
                <a:solidFill>
                  <a:srgbClr val="7030A0"/>
                </a:solidFill>
              </a:rPr>
              <a:t>сли</a:t>
            </a:r>
            <a:r>
              <a:rPr lang="ru-RU" sz="3600" b="1" dirty="0" smtClean="0">
                <a:solidFill>
                  <a:srgbClr val="7030A0"/>
                </a:solidFill>
              </a:rPr>
              <a:t> </a:t>
            </a:r>
          </a:p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в реке, где я люблю летом купаться,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28860" y="928670"/>
            <a:ext cx="71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О</a:t>
            </a:r>
            <a:endParaRPr lang="ru-RU" sz="4000" b="1" dirty="0">
              <a:solidFill>
                <a:srgbClr val="C00000"/>
              </a:solidFill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5857884" y="3643314"/>
            <a:ext cx="1643074" cy="2214554"/>
            <a:chOff x="7215206" y="4447006"/>
            <a:chExt cx="1928794" cy="2410994"/>
          </a:xfrm>
        </p:grpSpPr>
        <p:pic>
          <p:nvPicPr>
            <p:cNvPr id="13" name="Picture 10" descr="http://landofart.ru/wp-content/uploads/2012/10/landofart.ru1_-560x560.png?9d7bd4"/>
            <p:cNvPicPr>
              <a:picLocks noChangeAspect="1" noChangeArrowheads="1"/>
            </p:cNvPicPr>
            <p:nvPr/>
          </p:nvPicPr>
          <p:blipFill>
            <a:blip r:embed="rId4" cstate="print"/>
            <a:srcRect l="3636" t="3817" r="74545" b="67557"/>
            <a:stretch>
              <a:fillRect/>
            </a:stretch>
          </p:blipFill>
          <p:spPr bwMode="auto">
            <a:xfrm>
              <a:off x="7215206" y="4447006"/>
              <a:ext cx="1928794" cy="2410994"/>
            </a:xfrm>
            <a:prstGeom prst="rect">
              <a:avLst/>
            </a:prstGeom>
            <a:noFill/>
          </p:spPr>
        </p:pic>
        <p:sp>
          <p:nvSpPr>
            <p:cNvPr id="14" name="TextBox 13"/>
            <p:cNvSpPr txBox="1"/>
            <p:nvPr/>
          </p:nvSpPr>
          <p:spPr>
            <a:xfrm>
              <a:off x="7718370" y="5458079"/>
              <a:ext cx="5000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C00000"/>
                  </a:solidFill>
                </a:rPr>
                <a:t>О</a:t>
              </a:r>
              <a:endParaRPr lang="ru-RU" sz="44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7000892" y="4714883"/>
            <a:ext cx="1714512" cy="2143141"/>
            <a:chOff x="6215074" y="642918"/>
            <a:chExt cx="1714512" cy="2143141"/>
          </a:xfrm>
        </p:grpSpPr>
        <p:pic>
          <p:nvPicPr>
            <p:cNvPr id="16" name="Picture 10" descr="http://landofart.ru/wp-content/uploads/2012/10/landofart.ru1_-560x560.png?9d7bd4"/>
            <p:cNvPicPr>
              <a:picLocks noChangeAspect="1" noChangeArrowheads="1"/>
            </p:cNvPicPr>
            <p:nvPr/>
          </p:nvPicPr>
          <p:blipFill>
            <a:blip r:embed="rId4" cstate="print"/>
            <a:srcRect l="3636" t="3817" r="74545" b="67557"/>
            <a:stretch>
              <a:fillRect/>
            </a:stretch>
          </p:blipFill>
          <p:spPr bwMode="auto">
            <a:xfrm>
              <a:off x="6215074" y="642918"/>
              <a:ext cx="1714512" cy="2143141"/>
            </a:xfrm>
            <a:prstGeom prst="rect">
              <a:avLst/>
            </a:prstGeom>
            <a:noFill/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6715140" y="1571612"/>
              <a:ext cx="5000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C00000"/>
                  </a:solidFill>
                </a:rPr>
                <a:t>А</a:t>
              </a:r>
              <a:endParaRPr lang="ru-RU" sz="44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8501090" y="6143644"/>
            <a:ext cx="500066" cy="542350"/>
          </a:xfrm>
          <a:prstGeom prst="actionButtonForwardNext">
            <a:avLst/>
          </a:prstGeom>
          <a:solidFill>
            <a:schemeClr val="bg2">
              <a:lumMod val="9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59259E-6 L -0.81302 0.00695 " pathEditMode="relative" rAng="0" ptsTypes="AA">
                                      <p:cBhvr>
                                        <p:cTn id="6" dur="1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7" y="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33333E-6 L -0.93421 0.01319 " pathEditMode="relative" rAng="0" ptsTypes="AA">
                                      <p:cBhvr>
                                        <p:cTn id="8" dur="1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7" y="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0.liveinternet.ru/images/attach/c/1/59/32/59032533_Serdechnaya_tay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62670"/>
            <a:ext cx="4143404" cy="3023454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3" name="TextBox 2"/>
          <p:cNvSpPr txBox="1"/>
          <p:nvPr/>
        </p:nvSpPr>
        <p:spPr>
          <a:xfrm>
            <a:off x="4714876" y="714356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волосы и ногти, которые я </a:t>
            </a:r>
          </a:p>
          <a:p>
            <a:pPr algn="ctr"/>
            <a:r>
              <a:rPr lang="ru-RU" sz="3600" b="1" dirty="0" err="1" smtClean="0">
                <a:solidFill>
                  <a:srgbClr val="7030A0"/>
                </a:solidFill>
              </a:rPr>
              <a:t>отр</a:t>
            </a:r>
            <a:r>
              <a:rPr lang="ru-RU" sz="3600" b="1" dirty="0" smtClean="0">
                <a:solidFill>
                  <a:srgbClr val="7030A0"/>
                </a:solidFill>
              </a:rPr>
              <a:t>   </a:t>
            </a:r>
            <a:r>
              <a:rPr lang="ru-RU" sz="3600" b="1" dirty="0" err="1" smtClean="0">
                <a:solidFill>
                  <a:srgbClr val="7030A0"/>
                </a:solidFill>
              </a:rPr>
              <a:t>щиваю</a:t>
            </a:r>
            <a:r>
              <a:rPr lang="ru-RU" sz="3600" b="1" dirty="0" smtClean="0">
                <a:solidFill>
                  <a:srgbClr val="7030A0"/>
                </a:solidFill>
              </a:rPr>
              <a:t>,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flipH="1">
            <a:off x="6072198" y="1785926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А</a:t>
            </a:r>
            <a:endParaRPr lang="ru-RU" sz="4000" b="1" dirty="0">
              <a:solidFill>
                <a:srgbClr val="C00000"/>
              </a:solidFill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5857884" y="3643314"/>
            <a:ext cx="1643074" cy="2214554"/>
            <a:chOff x="7215206" y="4447006"/>
            <a:chExt cx="1928794" cy="2410994"/>
          </a:xfrm>
        </p:grpSpPr>
        <p:pic>
          <p:nvPicPr>
            <p:cNvPr id="19" name="Picture 10" descr="http://landofart.ru/wp-content/uploads/2012/10/landofart.ru1_-560x560.png?9d7bd4"/>
            <p:cNvPicPr>
              <a:picLocks noChangeAspect="1" noChangeArrowheads="1"/>
            </p:cNvPicPr>
            <p:nvPr/>
          </p:nvPicPr>
          <p:blipFill>
            <a:blip r:embed="rId4" cstate="print"/>
            <a:srcRect l="3636" t="3817" r="74545" b="67557"/>
            <a:stretch>
              <a:fillRect/>
            </a:stretch>
          </p:blipFill>
          <p:spPr bwMode="auto">
            <a:xfrm>
              <a:off x="7215206" y="4447006"/>
              <a:ext cx="1928794" cy="2410994"/>
            </a:xfrm>
            <a:prstGeom prst="rect">
              <a:avLst/>
            </a:prstGeom>
            <a:noFill/>
          </p:spPr>
        </p:pic>
        <p:sp>
          <p:nvSpPr>
            <p:cNvPr id="20" name="TextBox 19"/>
            <p:cNvSpPr txBox="1"/>
            <p:nvPr/>
          </p:nvSpPr>
          <p:spPr>
            <a:xfrm>
              <a:off x="7718370" y="5458079"/>
              <a:ext cx="5000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C00000"/>
                  </a:solidFill>
                </a:rPr>
                <a:t>О</a:t>
              </a:r>
              <a:endParaRPr lang="ru-RU" sz="44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7000892" y="4714884"/>
            <a:ext cx="1714512" cy="2143141"/>
            <a:chOff x="6215074" y="642918"/>
            <a:chExt cx="1714512" cy="2143141"/>
          </a:xfrm>
        </p:grpSpPr>
        <p:pic>
          <p:nvPicPr>
            <p:cNvPr id="22" name="Picture 10" descr="http://landofart.ru/wp-content/uploads/2012/10/landofart.ru1_-560x560.png?9d7bd4"/>
            <p:cNvPicPr>
              <a:picLocks noChangeAspect="1" noChangeArrowheads="1"/>
            </p:cNvPicPr>
            <p:nvPr/>
          </p:nvPicPr>
          <p:blipFill>
            <a:blip r:embed="rId4" cstate="print"/>
            <a:srcRect l="3636" t="3817" r="74545" b="67557"/>
            <a:stretch>
              <a:fillRect/>
            </a:stretch>
          </p:blipFill>
          <p:spPr bwMode="auto">
            <a:xfrm>
              <a:off x="6215074" y="642918"/>
              <a:ext cx="1714512" cy="2143141"/>
            </a:xfrm>
            <a:prstGeom prst="rect">
              <a:avLst/>
            </a:prstGeom>
            <a:noFill/>
            <a:effectLst/>
          </p:spPr>
        </p:pic>
        <p:sp>
          <p:nvSpPr>
            <p:cNvPr id="23" name="TextBox 22"/>
            <p:cNvSpPr txBox="1"/>
            <p:nvPr/>
          </p:nvSpPr>
          <p:spPr>
            <a:xfrm>
              <a:off x="6715140" y="1571612"/>
              <a:ext cx="5000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C00000"/>
                  </a:solidFill>
                </a:rPr>
                <a:t>А</a:t>
              </a:r>
              <a:endParaRPr lang="ru-RU" sz="44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24" name="Управляющая кнопка: далее 23">
            <a:hlinkClick r:id="" action="ppaction://hlinkshowjump?jump=nextslide" highlightClick="1"/>
          </p:cNvPr>
          <p:cNvSpPr/>
          <p:nvPr/>
        </p:nvSpPr>
        <p:spPr>
          <a:xfrm>
            <a:off x="8501090" y="6143644"/>
            <a:ext cx="500066" cy="542350"/>
          </a:xfrm>
          <a:prstGeom prst="actionButtonForwardNext">
            <a:avLst/>
          </a:prstGeom>
          <a:solidFill>
            <a:schemeClr val="bg2">
              <a:lumMod val="9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2107 L -0.79723 0.01736 " pathEditMode="relative" rAng="0" ptsTypes="AA">
                                      <p:cBhvr>
                                        <p:cTn id="6" dur="1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85185E-6 L -0.95001 0.02361 " pathEditMode="relative" rAng="0" ptsTypes="AA">
                                      <p:cBhvr>
                                        <p:cTn id="8" dur="1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5" y="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 (589x397, 37Kb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281" y="357166"/>
            <a:ext cx="4451471" cy="300039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3" name="TextBox 2"/>
          <p:cNvSpPr txBox="1"/>
          <p:nvPr/>
        </p:nvSpPr>
        <p:spPr>
          <a:xfrm>
            <a:off x="4929190" y="714356"/>
            <a:ext cx="37862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мой братик</a:t>
            </a:r>
          </a:p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 Р   </a:t>
            </a:r>
            <a:r>
              <a:rPr lang="ru-RU" sz="3600" b="1" dirty="0" err="1" smtClean="0">
                <a:solidFill>
                  <a:srgbClr val="7030A0"/>
                </a:solidFill>
              </a:rPr>
              <a:t>стислав</a:t>
            </a:r>
            <a:r>
              <a:rPr lang="ru-RU" sz="3600" b="1" dirty="0" smtClean="0">
                <a:solidFill>
                  <a:srgbClr val="7030A0"/>
                </a:solidFill>
              </a:rPr>
              <a:t>, который недавно родился,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29322" y="1214422"/>
            <a:ext cx="1428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О</a:t>
            </a:r>
            <a:endParaRPr lang="ru-RU" sz="4000" b="1" dirty="0">
              <a:solidFill>
                <a:srgbClr val="C00000"/>
              </a:solidFill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7000892" y="4714883"/>
            <a:ext cx="1714512" cy="2143141"/>
            <a:chOff x="6215074" y="642918"/>
            <a:chExt cx="1714512" cy="2143141"/>
          </a:xfrm>
        </p:grpSpPr>
        <p:pic>
          <p:nvPicPr>
            <p:cNvPr id="16" name="Picture 10" descr="http://landofart.ru/wp-content/uploads/2012/10/landofart.ru1_-560x560.png?9d7bd4"/>
            <p:cNvPicPr>
              <a:picLocks noChangeAspect="1" noChangeArrowheads="1"/>
            </p:cNvPicPr>
            <p:nvPr/>
          </p:nvPicPr>
          <p:blipFill>
            <a:blip r:embed="rId5" cstate="print"/>
            <a:srcRect l="3636" t="3817" r="74545" b="67557"/>
            <a:stretch>
              <a:fillRect/>
            </a:stretch>
          </p:blipFill>
          <p:spPr bwMode="auto">
            <a:xfrm>
              <a:off x="6215074" y="642918"/>
              <a:ext cx="1714512" cy="2143141"/>
            </a:xfrm>
            <a:prstGeom prst="rect">
              <a:avLst/>
            </a:prstGeom>
            <a:noFill/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6715140" y="1571612"/>
              <a:ext cx="5000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C00000"/>
                  </a:solidFill>
                </a:rPr>
                <a:t>А</a:t>
              </a:r>
              <a:endParaRPr lang="ru-RU" sz="44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5857884" y="3643314"/>
            <a:ext cx="1643074" cy="2214554"/>
            <a:chOff x="7215206" y="4447006"/>
            <a:chExt cx="1928794" cy="2410994"/>
          </a:xfrm>
        </p:grpSpPr>
        <p:pic>
          <p:nvPicPr>
            <p:cNvPr id="19" name="Picture 10" descr="http://landofart.ru/wp-content/uploads/2012/10/landofart.ru1_-560x560.png?9d7bd4"/>
            <p:cNvPicPr>
              <a:picLocks noChangeAspect="1" noChangeArrowheads="1"/>
            </p:cNvPicPr>
            <p:nvPr/>
          </p:nvPicPr>
          <p:blipFill>
            <a:blip r:embed="rId5" cstate="print"/>
            <a:srcRect l="3636" t="3817" r="74545" b="67557"/>
            <a:stretch>
              <a:fillRect/>
            </a:stretch>
          </p:blipFill>
          <p:spPr bwMode="auto">
            <a:xfrm>
              <a:off x="7215206" y="4447006"/>
              <a:ext cx="1928794" cy="2410994"/>
            </a:xfrm>
            <a:prstGeom prst="rect">
              <a:avLst/>
            </a:prstGeom>
            <a:noFill/>
          </p:spPr>
        </p:pic>
        <p:sp>
          <p:nvSpPr>
            <p:cNvPr id="20" name="TextBox 19"/>
            <p:cNvSpPr txBox="1"/>
            <p:nvPr/>
          </p:nvSpPr>
          <p:spPr>
            <a:xfrm>
              <a:off x="7718370" y="5458079"/>
              <a:ext cx="5000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C00000"/>
                  </a:solidFill>
                </a:rPr>
                <a:t>О</a:t>
              </a:r>
              <a:endParaRPr lang="ru-RU" sz="44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21" name="Управляющая кнопка: далее 20">
            <a:hlinkClick r:id="" action="ppaction://hlinkshowjump?jump=nextslide" highlightClick="1"/>
          </p:cNvPr>
          <p:cNvSpPr/>
          <p:nvPr/>
        </p:nvSpPr>
        <p:spPr>
          <a:xfrm>
            <a:off x="8501090" y="6143644"/>
            <a:ext cx="500066" cy="542350"/>
          </a:xfrm>
          <a:prstGeom prst="actionButtonForwardNext">
            <a:avLst/>
          </a:prstGeom>
          <a:solidFill>
            <a:schemeClr val="bg2">
              <a:lumMod val="9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59259E-6 L -0.85243 -0.0037 " pathEditMode="relative" rAng="0" ptsTypes="AA">
                                      <p:cBhvr>
                                        <p:cTn id="6" dur="1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6" y="-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33333E-6 L -0.95782 0.00254 " pathEditMode="relative" rAng="0" ptsTypes="AA">
                                      <p:cBhvr>
                                        <p:cTn id="8" dur="1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9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dreamworlds.ru/uploads/posts/2012-11/1352395933_uletay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285728"/>
            <a:ext cx="2592361" cy="3357587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3" name="TextBox 2"/>
          <p:cNvSpPr txBox="1"/>
          <p:nvPr/>
        </p:nvSpPr>
        <p:spPr>
          <a:xfrm>
            <a:off x="428596" y="1428736"/>
            <a:ext cx="52149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город  Р   </a:t>
            </a:r>
            <a:r>
              <a:rPr lang="ru-RU" sz="3600" b="1" dirty="0" err="1" smtClean="0">
                <a:solidFill>
                  <a:srgbClr val="7030A0"/>
                </a:solidFill>
              </a:rPr>
              <a:t>стов</a:t>
            </a:r>
            <a:r>
              <a:rPr lang="ru-RU" sz="3600" b="1" dirty="0" smtClean="0">
                <a:solidFill>
                  <a:srgbClr val="7030A0"/>
                </a:solidFill>
              </a:rPr>
              <a:t>,  в котором живу я и  мои родные.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57488" y="1428736"/>
            <a:ext cx="285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О</a:t>
            </a:r>
            <a:endParaRPr lang="ru-RU" sz="4000" b="1" dirty="0">
              <a:solidFill>
                <a:srgbClr val="C00000"/>
              </a:solidFill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5857884" y="3643314"/>
            <a:ext cx="1643074" cy="2214554"/>
            <a:chOff x="7215206" y="4447006"/>
            <a:chExt cx="1928794" cy="2410994"/>
          </a:xfrm>
        </p:grpSpPr>
        <p:pic>
          <p:nvPicPr>
            <p:cNvPr id="13" name="Picture 10" descr="http://landofart.ru/wp-content/uploads/2012/10/landofart.ru1_-560x560.png?9d7bd4"/>
            <p:cNvPicPr>
              <a:picLocks noChangeAspect="1" noChangeArrowheads="1"/>
            </p:cNvPicPr>
            <p:nvPr/>
          </p:nvPicPr>
          <p:blipFill>
            <a:blip r:embed="rId4" cstate="print"/>
            <a:srcRect l="3636" t="3817" r="74545" b="67557"/>
            <a:stretch>
              <a:fillRect/>
            </a:stretch>
          </p:blipFill>
          <p:spPr bwMode="auto">
            <a:xfrm>
              <a:off x="7215206" y="4447006"/>
              <a:ext cx="1928794" cy="2410994"/>
            </a:xfrm>
            <a:prstGeom prst="rect">
              <a:avLst/>
            </a:prstGeom>
            <a:noFill/>
          </p:spPr>
        </p:pic>
        <p:sp>
          <p:nvSpPr>
            <p:cNvPr id="14" name="TextBox 13"/>
            <p:cNvSpPr txBox="1"/>
            <p:nvPr/>
          </p:nvSpPr>
          <p:spPr>
            <a:xfrm>
              <a:off x="7718370" y="5458079"/>
              <a:ext cx="5000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C00000"/>
                  </a:solidFill>
                </a:rPr>
                <a:t>О</a:t>
              </a:r>
              <a:endParaRPr lang="ru-RU" sz="44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7000892" y="4714883"/>
            <a:ext cx="1714512" cy="2143141"/>
            <a:chOff x="6215074" y="642918"/>
            <a:chExt cx="1714512" cy="2143141"/>
          </a:xfrm>
        </p:grpSpPr>
        <p:pic>
          <p:nvPicPr>
            <p:cNvPr id="16" name="Picture 10" descr="http://landofart.ru/wp-content/uploads/2012/10/landofart.ru1_-560x560.png?9d7bd4"/>
            <p:cNvPicPr>
              <a:picLocks noChangeAspect="1" noChangeArrowheads="1"/>
            </p:cNvPicPr>
            <p:nvPr/>
          </p:nvPicPr>
          <p:blipFill>
            <a:blip r:embed="rId4" cstate="print"/>
            <a:srcRect l="3636" t="3817" r="74545" b="67557"/>
            <a:stretch>
              <a:fillRect/>
            </a:stretch>
          </p:blipFill>
          <p:spPr bwMode="auto">
            <a:xfrm>
              <a:off x="6215074" y="642918"/>
              <a:ext cx="1714512" cy="2143141"/>
            </a:xfrm>
            <a:prstGeom prst="rect">
              <a:avLst/>
            </a:prstGeom>
            <a:noFill/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6715140" y="1571612"/>
              <a:ext cx="5000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solidFill>
                    <a:srgbClr val="C00000"/>
                  </a:solidFill>
                </a:rPr>
                <a:t>А</a:t>
              </a:r>
              <a:endParaRPr lang="ru-RU" sz="44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8501090" y="6143644"/>
            <a:ext cx="500066" cy="542350"/>
          </a:xfrm>
          <a:prstGeom prst="actionButtonForwardNext">
            <a:avLst/>
          </a:prstGeom>
          <a:solidFill>
            <a:schemeClr val="bg2">
              <a:lumMod val="9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59259E-6 L -0.86806 -0.0037 " pathEditMode="relative" rAng="0" ptsTypes="AA">
                                      <p:cBhvr>
                                        <p:cTn id="6" dur="1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4" y="-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33333E-6 L -0.9658 0.01319 " pathEditMode="relative" rAng="0" ptsTypes="AA">
                                      <p:cBhvr>
                                        <p:cTn id="8" dur="1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3" y="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326</Words>
  <Application>Microsoft Office PowerPoint</Application>
  <PresentationFormat>Экран (4:3)</PresentationFormat>
  <Paragraphs>84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Список ресурсов:</vt:lpstr>
      <vt:lpstr>Список ресурсов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75</cp:revision>
  <dcterms:modified xsi:type="dcterms:W3CDTF">2014-07-28T16:46:05Z</dcterms:modified>
</cp:coreProperties>
</file>