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7" r:id="rId3"/>
    <p:sldId id="276" r:id="rId4"/>
    <p:sldId id="256" r:id="rId5"/>
    <p:sldId id="258" r:id="rId6"/>
    <p:sldId id="261" r:id="rId7"/>
    <p:sldId id="277" r:id="rId8"/>
    <p:sldId id="278" r:id="rId9"/>
    <p:sldId id="270" r:id="rId10"/>
    <p:sldId id="271" r:id="rId11"/>
    <p:sldId id="279" r:id="rId12"/>
    <p:sldId id="280" r:id="rId13"/>
    <p:sldId id="262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EE91-5196-4A1A-8E78-123005FB975C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31769-D392-4CCF-9E3D-029176DE7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31769-D392-4CCF-9E3D-029176DE744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kirdiy.com/media/images/u10_2013/watercolor/0193.jpg" TargetMode="External"/><Relationship Id="rId3" Type="http://schemas.openxmlformats.org/officeDocument/2006/relationships/hyperlink" Target="http://kirdiy.com/media/images/u10_2013/watercolor/0810.jpg" TargetMode="External"/><Relationship Id="rId7" Type="http://schemas.openxmlformats.org/officeDocument/2006/relationships/hyperlink" Target="http://kirdiy.com/media/images/u10_2013/watercolor/0403.jpg" TargetMode="External"/><Relationship Id="rId2" Type="http://schemas.openxmlformats.org/officeDocument/2006/relationships/hyperlink" Target="http://kirdiy.com/media/images/u10_2013/watercolor/059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rdiy.com/media/images/u10_2013/watercolor/0578.jpg" TargetMode="External"/><Relationship Id="rId5" Type="http://schemas.openxmlformats.org/officeDocument/2006/relationships/hyperlink" Target="http://dreamworlds.ru/uploads/posts/2012-11/1352395655_babochka-na-nosu.jpg" TargetMode="External"/><Relationship Id="rId10" Type="http://schemas.openxmlformats.org/officeDocument/2006/relationships/hyperlink" Target="http://kirdiy.com/media/images/u10_2013/watercolor/0588.jpg" TargetMode="External"/><Relationship Id="rId4" Type="http://schemas.openxmlformats.org/officeDocument/2006/relationships/hyperlink" Target="http://kirdiy.com/media/images/u10_2013/watercolor/0785.jpg" TargetMode="External"/><Relationship Id="rId9" Type="http://schemas.openxmlformats.org/officeDocument/2006/relationships/hyperlink" Target="http://kirdiy.com/media/images/u10_2013/watercolor/017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irdiy.com/media/images/u10_2013/watercolor/0597.jpg" TargetMode="External"/><Relationship Id="rId2" Type="http://schemas.openxmlformats.org/officeDocument/2006/relationships/hyperlink" Target="http://kirdiy.com/media/images/u10_2013/watercolor/0812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reamworlds.ru/uploads/posts/2012-11/1352395677_akvarel.jpg" TargetMode="External"/><Relationship Id="rId4" Type="http://schemas.openxmlformats.org/officeDocument/2006/relationships/hyperlink" Target="http://s001.radikal.ru/i194/1107/26/2906023b232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reamworlds.ru/uploads/posts/2012-11/1352395677_akvarel.jpg"/>
          <p:cNvPicPr>
            <a:picLocks noChangeAspect="1" noChangeArrowheads="1"/>
          </p:cNvPicPr>
          <p:nvPr/>
        </p:nvPicPr>
        <p:blipFill>
          <a:blip r:embed="rId2" cstate="print"/>
          <a:srcRect l="30000"/>
          <a:stretch>
            <a:fillRect/>
          </a:stretch>
        </p:blipFill>
        <p:spPr bwMode="auto">
          <a:xfrm>
            <a:off x="3143240" y="500042"/>
            <a:ext cx="3143272" cy="302081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142976" y="3709104"/>
            <a:ext cx="70723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Правописание корней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– рос –</a:t>
            </a:r>
            <a:r>
              <a:rPr lang="ru-RU" sz="4000" b="1" dirty="0" err="1" smtClean="0">
                <a:solidFill>
                  <a:srgbClr val="C00000"/>
                </a:solidFill>
              </a:rPr>
              <a:t>раст</a:t>
            </a:r>
            <a:r>
              <a:rPr lang="ru-RU" sz="4000" b="1" dirty="0" smtClean="0">
                <a:solidFill>
                  <a:srgbClr val="C00000"/>
                </a:solidFill>
              </a:rPr>
              <a:t> -</a:t>
            </a:r>
            <a:r>
              <a:rPr lang="ru-RU" sz="4000" b="1" dirty="0" err="1" smtClean="0">
                <a:solidFill>
                  <a:srgbClr val="C00000"/>
                </a:solidFill>
              </a:rPr>
              <a:t>ращ</a:t>
            </a:r>
            <a:r>
              <a:rPr lang="ru-RU" sz="4000" b="1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(5 класс)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072206"/>
            <a:ext cx="892971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Автор: Коптяева Т.Е., </a:t>
            </a:r>
            <a:r>
              <a:rPr lang="ru-RU" sz="1600" b="1" dirty="0" smtClean="0">
                <a:solidFill>
                  <a:srgbClr val="002060"/>
                </a:solidFill>
              </a:rPr>
              <a:t>учитель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русского языка и литературы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г. Екатеринбург</a:t>
            </a:r>
            <a:endParaRPr 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3.bp.blogspot.com/-FO5HIaaiRFk/Ts-tK-gFjSI/AAAAAAAAOfs/lGq2Mr_Qzh4/s1600/0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14" y="214314"/>
            <a:ext cx="4354100" cy="30003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857232"/>
            <a:ext cx="4000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Подр</a:t>
            </a:r>
            <a:r>
              <a:rPr lang="ru-RU" sz="3600" b="1" dirty="0" smtClean="0">
                <a:solidFill>
                  <a:srgbClr val="7030A0"/>
                </a:solidFill>
              </a:rPr>
              <a:t>   стает мой любимый щенок Тимошка.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85723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3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16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85243 0.0069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3148 L -0.99723 0.0236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114298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Да и сама я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ещё  </a:t>
            </a:r>
            <a:r>
              <a:rPr lang="ru-RU" sz="3600" b="1" dirty="0" err="1" smtClean="0">
                <a:solidFill>
                  <a:srgbClr val="7030A0"/>
                </a:solidFill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r>
              <a:rPr lang="ru-RU" sz="3600" b="1" dirty="0" err="1" smtClean="0">
                <a:solidFill>
                  <a:srgbClr val="7030A0"/>
                </a:solidFill>
              </a:rPr>
              <a:t>сту</a:t>
            </a:r>
            <a:r>
              <a:rPr lang="ru-RU" sz="3600" b="1" dirty="0" smtClean="0">
                <a:solidFill>
                  <a:srgbClr val="7030A0"/>
                </a:solidFill>
              </a:rPr>
              <a:t>!!!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164305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8" name="Picture 2" descr=" (550x373, 143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214" y="285728"/>
            <a:ext cx="4634852" cy="3143272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3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16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6806 0.0069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98941 0.03402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928670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Таких, как я,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называют </a:t>
            </a:r>
          </a:p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подр</a:t>
            </a:r>
            <a:r>
              <a:rPr lang="ru-RU" sz="3600" b="1" dirty="0" smtClean="0">
                <a:solidFill>
                  <a:srgbClr val="7030A0"/>
                </a:solidFill>
              </a:rPr>
              <a:t>   сток.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46" y="2006734"/>
            <a:ext cx="14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8" name="Picture 10" descr="&amp;Kcy;&amp;rcy;&amp;ycy;&amp;sh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221434"/>
            <a:ext cx="4286280" cy="3136128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3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16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6025 0.0069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95782 0.01319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icshare.ru/uploads/130131/N6Y7m4C83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214290"/>
            <a:ext cx="2792575" cy="383979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214678" y="357166"/>
            <a:ext cx="5715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Мама часто </a:t>
            </a:r>
            <a:r>
              <a:rPr lang="ru-RU" sz="3600" b="1" dirty="0" err="1" smtClean="0">
                <a:solidFill>
                  <a:srgbClr val="7030A0"/>
                </a:solidFill>
              </a:rPr>
              <a:t>повторятет</a:t>
            </a:r>
            <a:r>
              <a:rPr lang="ru-RU" sz="3600" b="1" dirty="0" smtClean="0"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что солнце, свежий воздух, правильное питание необходимы моему </a:t>
            </a:r>
          </a:p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r>
              <a:rPr lang="ru-RU" sz="3600" b="1" dirty="0" err="1" smtClean="0">
                <a:solidFill>
                  <a:srgbClr val="7030A0"/>
                </a:solidFill>
              </a:rPr>
              <a:t>стущему</a:t>
            </a:r>
            <a:r>
              <a:rPr lang="ru-RU" sz="3600" b="1" dirty="0" smtClean="0">
                <a:solidFill>
                  <a:srgbClr val="7030A0"/>
                </a:solidFill>
              </a:rPr>
              <a:t> организму.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58" y="250030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7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20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5243 0.0069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97362 0.0236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Список ресурсов: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858180" cy="578645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b="1" dirty="0" smtClean="0"/>
              <a:t>Виктория </a:t>
            </a:r>
            <a:r>
              <a:rPr lang="ru-RU" sz="1800" b="1" dirty="0" err="1" smtClean="0"/>
              <a:t>Кирдий</a:t>
            </a:r>
            <a:r>
              <a:rPr lang="ru-RU" sz="1800" b="1" dirty="0" smtClean="0"/>
              <a:t>. Плюшки с корицей: </a:t>
            </a:r>
            <a:r>
              <a:rPr lang="en-US" sz="1800" b="1" dirty="0" smtClean="0">
                <a:hlinkClick r:id="rId2"/>
              </a:rPr>
              <a:t>http://kirdiy.com/media/images/u10_2013/watercolor/0592.jpg</a:t>
            </a:r>
            <a:endParaRPr lang="ru-RU" sz="1800" b="1" dirty="0" smtClean="0"/>
          </a:p>
          <a:p>
            <a:pPr>
              <a:buAutoNum type="arabicPeriod"/>
            </a:pPr>
            <a:r>
              <a:rPr lang="ru-RU" sz="1800" b="1" dirty="0" smtClean="0"/>
              <a:t>Виктория </a:t>
            </a:r>
            <a:r>
              <a:rPr lang="ru-RU" sz="1800" b="1" dirty="0" err="1" smtClean="0"/>
              <a:t>Кирдий</a:t>
            </a:r>
            <a:r>
              <a:rPr lang="ru-RU" sz="1800" b="1" dirty="0" smtClean="0"/>
              <a:t>. Вино из одуванчика: </a:t>
            </a:r>
            <a:r>
              <a:rPr lang="en-US" sz="1800" b="1" dirty="0" smtClean="0">
                <a:hlinkClick r:id="rId3"/>
              </a:rPr>
              <a:t>http://kirdiy.com/media/images/u10_2013/watercolor/0810.jpg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3. Виктория </a:t>
            </a:r>
            <a:r>
              <a:rPr lang="ru-RU" sz="1800" b="1" dirty="0" err="1" smtClean="0"/>
              <a:t>Кирдий</a:t>
            </a:r>
            <a:r>
              <a:rPr lang="ru-RU" sz="1800" b="1" dirty="0" smtClean="0"/>
              <a:t>. Надежда: </a:t>
            </a:r>
            <a:r>
              <a:rPr lang="en-US" sz="1800" b="1" dirty="0" smtClean="0">
                <a:hlinkClick r:id="rId4"/>
              </a:rPr>
              <a:t>http://kirdiy.com/media/images/u10_2013/watercolor/0785.jpg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4. </a:t>
            </a:r>
            <a:r>
              <a:rPr lang="ru-RU" sz="1800" b="1" dirty="0" err="1" smtClean="0"/>
              <a:t>В.Кирдий</a:t>
            </a:r>
            <a:r>
              <a:rPr lang="ru-RU" sz="1800" b="1" dirty="0" smtClean="0"/>
              <a:t>. Бабочка на носу: </a:t>
            </a:r>
            <a:r>
              <a:rPr lang="en-US" sz="1800" b="1" dirty="0" smtClean="0">
                <a:hlinkClick r:id="rId5"/>
              </a:rPr>
              <a:t>http://dreamworlds.ru/uploads/posts/2012-11/1352395655_babochka-na-nosu.jpg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5. Виктория </a:t>
            </a:r>
            <a:r>
              <a:rPr lang="ru-RU" sz="1800" b="1" dirty="0" err="1" smtClean="0"/>
              <a:t>Кирдий</a:t>
            </a:r>
            <a:r>
              <a:rPr lang="ru-RU" sz="1800" b="1" dirty="0" smtClean="0"/>
              <a:t>. Любовный роман: </a:t>
            </a:r>
            <a:r>
              <a:rPr lang="en-US" sz="1800" b="1" dirty="0" smtClean="0">
                <a:hlinkClick r:id="rId6"/>
              </a:rPr>
              <a:t>http://kirdiy.com/media/images/u10_2013/watercolor/0578.jpg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6. Виктория </a:t>
            </a:r>
            <a:r>
              <a:rPr lang="ru-RU" sz="1800" b="1" dirty="0" err="1" smtClean="0"/>
              <a:t>Кирдий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Одуваны</a:t>
            </a:r>
            <a:r>
              <a:rPr lang="ru-RU" sz="1800" b="1" dirty="0" smtClean="0"/>
              <a:t>: </a:t>
            </a:r>
            <a:r>
              <a:rPr lang="en-US" sz="1800" b="1" dirty="0" smtClean="0">
                <a:hlinkClick r:id="rId7"/>
              </a:rPr>
              <a:t>http://kirdiy.com/media/images/u10_2013/watercolor/0403.jpg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7. Виктория </a:t>
            </a:r>
            <a:r>
              <a:rPr lang="ru-RU" sz="1800" b="1" dirty="0" err="1" smtClean="0"/>
              <a:t>Кирдий</a:t>
            </a:r>
            <a:r>
              <a:rPr lang="ru-RU" sz="1800" b="1" dirty="0" smtClean="0"/>
              <a:t>. Лето: </a:t>
            </a:r>
            <a:r>
              <a:rPr lang="en-US" sz="1800" b="1" dirty="0" smtClean="0">
                <a:hlinkClick r:id="rId8"/>
              </a:rPr>
              <a:t>http://kirdiy.com/media/images/u10_2013/watercolor/0193.jpg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8. Виктория </a:t>
            </a:r>
            <a:r>
              <a:rPr lang="ru-RU" sz="1800" b="1" dirty="0" err="1" smtClean="0"/>
              <a:t>Кирдий</a:t>
            </a:r>
            <a:r>
              <a:rPr lang="ru-RU" sz="1800" b="1" dirty="0" smtClean="0"/>
              <a:t>. Сердечная тайна: </a:t>
            </a:r>
            <a:r>
              <a:rPr lang="en-US" sz="1800" b="1" dirty="0" smtClean="0">
                <a:hlinkClick r:id="rId9"/>
              </a:rPr>
              <a:t>http://kirdiy.com/media/images/u10_2013/watercolor/0171.jpg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9. Виктория </a:t>
            </a:r>
            <a:r>
              <a:rPr lang="ru-RU" sz="1800" b="1" dirty="0" err="1" smtClean="0"/>
              <a:t>Кирдий</a:t>
            </a:r>
            <a:r>
              <a:rPr lang="ru-RU" sz="1800" b="1" dirty="0" smtClean="0"/>
              <a:t>. Крыши: </a:t>
            </a:r>
            <a:r>
              <a:rPr lang="en-US" sz="1800" b="1" dirty="0" smtClean="0">
                <a:hlinkClick r:id="rId10"/>
              </a:rPr>
              <a:t>http://kirdiy.com/media/images/u10_2013/watercolor/0588.jpg</a:t>
            </a:r>
            <a:endParaRPr lang="ru-RU" sz="1800" b="1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57150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Список ресурсов</a:t>
            </a:r>
            <a:endParaRPr lang="ru-RU" sz="36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001056" cy="528641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10. Виктория </a:t>
            </a:r>
            <a:r>
              <a:rPr lang="ru-RU" sz="1800" b="1" dirty="0" err="1" smtClean="0">
                <a:solidFill>
                  <a:schemeClr val="tx1"/>
                </a:solidFill>
              </a:rPr>
              <a:t>Кирдий</a:t>
            </a:r>
            <a:r>
              <a:rPr lang="ru-RU" sz="1800" b="1" dirty="0" smtClean="0">
                <a:solidFill>
                  <a:schemeClr val="tx1"/>
                </a:solidFill>
              </a:rPr>
              <a:t>. Жарки: </a:t>
            </a:r>
            <a:r>
              <a:rPr lang="en-US" sz="1800" b="1" dirty="0" smtClean="0">
                <a:solidFill>
                  <a:schemeClr val="tx1"/>
                </a:solidFill>
                <a:hlinkClick r:id="rId2"/>
              </a:rPr>
              <a:t>http://kirdiy.com/media/images/u10_2013/watercolor/0812.jpg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11. Виктория </a:t>
            </a:r>
            <a:r>
              <a:rPr lang="ru-RU" sz="1800" b="1" dirty="0" err="1" smtClean="0">
                <a:solidFill>
                  <a:schemeClr val="tx1"/>
                </a:solidFill>
              </a:rPr>
              <a:t>Кирдий</a:t>
            </a:r>
            <a:r>
              <a:rPr lang="ru-RU" sz="1800" b="1" dirty="0" smtClean="0">
                <a:solidFill>
                  <a:schemeClr val="tx1"/>
                </a:solidFill>
              </a:rPr>
              <a:t>. Воробьи: </a:t>
            </a:r>
            <a:r>
              <a:rPr lang="en-US" sz="1800" b="1" dirty="0" smtClean="0">
                <a:solidFill>
                  <a:schemeClr val="tx1"/>
                </a:solidFill>
                <a:hlinkClick r:id="rId3"/>
              </a:rPr>
              <a:t>http://kirdiy.com/media/images/u10_2013/watercolor/0597.jpg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12. Виктория </a:t>
            </a:r>
            <a:r>
              <a:rPr lang="ru-RU" sz="1800" b="1" dirty="0" err="1" smtClean="0">
                <a:solidFill>
                  <a:schemeClr val="tx1"/>
                </a:solidFill>
              </a:rPr>
              <a:t>Кирдий</a:t>
            </a:r>
            <a:r>
              <a:rPr lang="ru-RU" sz="1800" b="1" dirty="0" smtClean="0">
                <a:solidFill>
                  <a:schemeClr val="tx1"/>
                </a:solidFill>
              </a:rPr>
              <a:t>. Поехали: </a:t>
            </a:r>
            <a:r>
              <a:rPr lang="en-US" sz="1800" b="1" dirty="0" smtClean="0">
                <a:solidFill>
                  <a:schemeClr val="tx1"/>
                </a:solidFill>
                <a:hlinkClick r:id="rId4"/>
              </a:rPr>
              <a:t>http://s001.radikal.ru/i194/1107/26/2906023b2325.jpg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13</a:t>
            </a:r>
            <a:r>
              <a:rPr lang="ru-RU" sz="1800" b="1" dirty="0" smtClean="0">
                <a:solidFill>
                  <a:schemeClr val="tx1"/>
                </a:solidFill>
              </a:rPr>
              <a:t>. Виктория </a:t>
            </a:r>
            <a:r>
              <a:rPr lang="ru-RU" sz="1800" b="1" dirty="0" err="1" smtClean="0">
                <a:solidFill>
                  <a:schemeClr val="tx1"/>
                </a:solidFill>
              </a:rPr>
              <a:t>Кирдий</a:t>
            </a:r>
            <a:r>
              <a:rPr lang="ru-RU" sz="1800" b="1" dirty="0" smtClean="0">
                <a:solidFill>
                  <a:schemeClr val="tx1"/>
                </a:solidFill>
              </a:rPr>
              <a:t>. Акварель: </a:t>
            </a:r>
            <a:r>
              <a:rPr lang="en-US" sz="1800" b="1" dirty="0" smtClean="0">
                <a:solidFill>
                  <a:schemeClr val="tx1"/>
                </a:solidFill>
                <a:hlinkClick r:id="rId5"/>
              </a:rPr>
              <a:t>http://dreamworlds.ru/uploads/posts/2012-11/1352395677_akvarel.jpg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90" y="6215082"/>
            <a:ext cx="500066" cy="542350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reamworlds.ru/uploads/posts/2012-11/1352395884_plyushki-s-koric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0006" y="239293"/>
            <a:ext cx="2692474" cy="3904087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3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4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71868" y="1571612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Я заметила, что все вокруг меня </a:t>
            </a:r>
            <a:r>
              <a:rPr lang="ru-RU" sz="3600" b="1" dirty="0" err="1" smtClean="0">
                <a:solidFill>
                  <a:srgbClr val="7030A0"/>
                </a:solidFill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r>
              <a:rPr lang="ru-RU" sz="3600" b="1" dirty="0" err="1" smtClean="0">
                <a:solidFill>
                  <a:srgbClr val="7030A0"/>
                </a:solidFill>
              </a:rPr>
              <a:t>стет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071678"/>
            <a:ext cx="7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2824 L -0.98542 0.03009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4468 L -0.83351 0.03426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0562" y="1103170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хрупкий зеленый </a:t>
            </a:r>
          </a:p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</a:rPr>
              <a:t>   сточек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 моем окне,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img0.liveinternet.ru/images/attach/c/8/99/611/99611614_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1295" y="186149"/>
            <a:ext cx="4092143" cy="338572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929322" y="1643050"/>
            <a:ext cx="14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5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18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2084 -0.003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94219 -0.00787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rinazaytseva.ru/Pic/kirdij10.jpg"/>
          <p:cNvPicPr>
            <a:picLocks noChangeAspect="1" noChangeArrowheads="1"/>
          </p:cNvPicPr>
          <p:nvPr/>
        </p:nvPicPr>
        <p:blipFill>
          <a:blip r:embed="rId3" cstate="print"/>
          <a:srcRect l="27500" r="8749"/>
          <a:stretch>
            <a:fillRect/>
          </a:stretch>
        </p:blipFill>
        <p:spPr bwMode="auto">
          <a:xfrm flipH="1">
            <a:off x="642910" y="179575"/>
            <a:ext cx="2928958" cy="36066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 flipH="1">
            <a:off x="6572264" y="1071546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1071546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комнатные </a:t>
            </a:r>
            <a:r>
              <a:rPr lang="ru-RU" sz="3600" b="1" dirty="0" err="1" smtClean="0">
                <a:solidFill>
                  <a:srgbClr val="7030A0"/>
                </a:solidFill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r>
              <a:rPr lang="ru-RU" sz="3600" b="1" dirty="0" err="1" smtClean="0">
                <a:solidFill>
                  <a:srgbClr val="7030A0"/>
                </a:solidFill>
              </a:rPr>
              <a:t>стения</a:t>
            </a:r>
            <a:r>
              <a:rPr lang="ru-RU" sz="3600" b="1" dirty="0" smtClean="0">
                <a:solidFill>
                  <a:srgbClr val="7030A0"/>
                </a:solidFill>
              </a:rPr>
              <a:t>, которые обожает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моя мама,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9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22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4445 -0.003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9658 -0.00787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reamworlds.ru/uploads/posts/2012-11/1352395655_babochka-na-n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29190" y="214290"/>
            <a:ext cx="3786528" cy="28433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зар</a:t>
            </a: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r>
              <a:rPr lang="ru-RU" sz="3600" b="1" dirty="0" err="1" smtClean="0">
                <a:solidFill>
                  <a:srgbClr val="7030A0"/>
                </a:solidFill>
              </a:rPr>
              <a:t>сли</a:t>
            </a:r>
            <a:r>
              <a:rPr lang="ru-RU" sz="3600" b="1" dirty="0" smtClean="0">
                <a:solidFill>
                  <a:srgbClr val="7030A0"/>
                </a:solidFill>
              </a:rPr>
              <a:t> малины и шиповника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 лесу недалеко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от нашего сада,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357289" y="500042"/>
            <a:ext cx="29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3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16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3664 -0.003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9658 0.00254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reamworlds.ru/uploads/posts/2012-11/1352395805_kompanony.jpe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309697" y="214314"/>
            <a:ext cx="4405707" cy="30718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928670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водор</a:t>
            </a: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r>
              <a:rPr lang="ru-RU" sz="3600" b="1" dirty="0" err="1" smtClean="0">
                <a:solidFill>
                  <a:srgbClr val="7030A0"/>
                </a:solidFill>
              </a:rPr>
              <a:t>сли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 реке, где я люблю летом купаться,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928670"/>
            <a:ext cx="7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3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16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1302 0.0069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93421 0.01319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1/59/32/59032533_Serdechnaya_tay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2670"/>
            <a:ext cx="4143404" cy="30234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714876" y="714356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волосы и ногти, которые я </a:t>
            </a:r>
          </a:p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отр</a:t>
            </a: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r>
              <a:rPr lang="ru-RU" sz="3600" b="1" dirty="0" err="1" smtClean="0">
                <a:solidFill>
                  <a:srgbClr val="7030A0"/>
                </a:solidFill>
              </a:rPr>
              <a:t>щиваю</a:t>
            </a:r>
            <a:r>
              <a:rPr lang="ru-RU" sz="3600" b="1" dirty="0" smtClean="0">
                <a:solidFill>
                  <a:srgbClr val="7030A0"/>
                </a:solidFill>
              </a:rPr>
              <a:t>,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072198" y="178592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9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000892" y="4714884"/>
            <a:ext cx="1714512" cy="2143141"/>
            <a:chOff x="6215074" y="642918"/>
            <a:chExt cx="1714512" cy="2143141"/>
          </a:xfrm>
        </p:grpSpPr>
        <p:pic>
          <p:nvPicPr>
            <p:cNvPr id="22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2107 L -0.79723 0.01736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95001 0.0236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 (589x397, 37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81" y="357166"/>
            <a:ext cx="4451471" cy="30003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714356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мой братик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Р   </a:t>
            </a:r>
            <a:r>
              <a:rPr lang="ru-RU" sz="3600" b="1" dirty="0" err="1" smtClean="0">
                <a:solidFill>
                  <a:srgbClr val="7030A0"/>
                </a:solidFill>
              </a:rPr>
              <a:t>стислав</a:t>
            </a:r>
            <a:r>
              <a:rPr lang="ru-RU" sz="3600" b="1" dirty="0" smtClean="0">
                <a:solidFill>
                  <a:srgbClr val="7030A0"/>
                </a:solidFill>
              </a:rPr>
              <a:t>, который недавно родился,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9322" y="1214422"/>
            <a:ext cx="14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16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5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9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5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5243 -0.003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95782 0.00254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reamworlds.ru/uploads/posts/2012-11/1352395933_uleta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592361" cy="335758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1428736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город  Р   </a:t>
            </a:r>
            <a:r>
              <a:rPr lang="ru-RU" sz="3600" b="1" dirty="0" err="1" smtClean="0">
                <a:solidFill>
                  <a:srgbClr val="7030A0"/>
                </a:solidFill>
              </a:rPr>
              <a:t>стов</a:t>
            </a:r>
            <a:r>
              <a:rPr lang="ru-RU" sz="3600" b="1" dirty="0" smtClean="0">
                <a:solidFill>
                  <a:srgbClr val="7030A0"/>
                </a:solidFill>
              </a:rPr>
              <a:t>,  в котором живу я и  мои родные.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488" y="1428736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857884" y="3643314"/>
            <a:ext cx="1643074" cy="2214554"/>
            <a:chOff x="7215206" y="4447006"/>
            <a:chExt cx="1928794" cy="2410994"/>
          </a:xfrm>
        </p:grpSpPr>
        <p:pic>
          <p:nvPicPr>
            <p:cNvPr id="13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7215206" y="4447006"/>
              <a:ext cx="1928794" cy="24109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718370" y="5458079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О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00892" y="4714883"/>
            <a:ext cx="1714512" cy="2143141"/>
            <a:chOff x="6215074" y="642918"/>
            <a:chExt cx="1714512" cy="2143141"/>
          </a:xfrm>
        </p:grpSpPr>
        <p:pic>
          <p:nvPicPr>
            <p:cNvPr id="16" name="Picture 10" descr="http://landofart.ru/wp-content/uploads/2012/10/landofart.ru1_-560x560.png?9d7bd4"/>
            <p:cNvPicPr>
              <a:picLocks noChangeAspect="1" noChangeArrowheads="1"/>
            </p:cNvPicPr>
            <p:nvPr/>
          </p:nvPicPr>
          <p:blipFill>
            <a:blip r:embed="rId4" cstate="print"/>
            <a:srcRect l="3636" t="3817" r="74545" b="67557"/>
            <a:stretch>
              <a:fillRect/>
            </a:stretch>
          </p:blipFill>
          <p:spPr bwMode="auto">
            <a:xfrm>
              <a:off x="6215074" y="642918"/>
              <a:ext cx="1714512" cy="2143141"/>
            </a:xfrm>
            <a:prstGeom prst="rect">
              <a:avLst/>
            </a:prstGeom>
            <a:noFill/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1571612"/>
              <a:ext cx="5000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А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4235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86806 -0.003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9658 0.01319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326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ресурсов:</vt:lpstr>
      <vt:lpstr>Список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75</cp:revision>
  <dcterms:modified xsi:type="dcterms:W3CDTF">2014-07-28T16:46:05Z</dcterms:modified>
</cp:coreProperties>
</file>